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62" r:id="rId9"/>
    <p:sldId id="274" r:id="rId10"/>
    <p:sldId id="265" r:id="rId11"/>
    <p:sldId id="266" r:id="rId12"/>
    <p:sldId id="264" r:id="rId13"/>
    <p:sldId id="267" r:id="rId14"/>
    <p:sldId id="268" r:id="rId15"/>
    <p:sldId id="269" r:id="rId16"/>
    <p:sldId id="270" r:id="rId17"/>
    <p:sldId id="275" r:id="rId18"/>
    <p:sldId id="272" r:id="rId19"/>
  </p:sldIdLst>
  <p:sldSz cx="18288000" cy="10287000"/>
  <p:notesSz cx="6858000" cy="9144000"/>
  <p:embeddedFontLst>
    <p:embeddedFont>
      <p:font typeface="League Spartan" panose="020B0604020202020204" charset="0"/>
      <p:regular r:id="rId20"/>
    </p:embeddedFont>
    <p:embeddedFont>
      <p:font typeface="Mont Heavy" panose="020B0604020202020204" charset="0"/>
      <p:regular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  <p:embeddedFont>
      <p:font typeface="Open Sans Bold" panose="020B0604020202020204" charset="0"/>
      <p:regular r:id="rId26"/>
      <p:bold r:id="rId27"/>
    </p:embeddedFont>
    <p:embeddedFont>
      <p:font typeface="Open Sauce" panose="020B0604020202020204" charset="0"/>
      <p:regular r:id="rId28"/>
    </p:embeddedFont>
    <p:embeddedFont>
      <p:font typeface="Open Sauce Bold" panose="020B0604020202020204" charset="0"/>
      <p:regular r:id="rId29"/>
    </p:embeddedFont>
    <p:embeddedFont>
      <p:font typeface="Open Sauce Heavy" panose="020B0604020202020204" charset="0"/>
      <p:regular r:id="rId30"/>
    </p:embeddedFont>
    <p:embeddedFont>
      <p:font typeface="Russo One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0B90F-6F80-C09A-D323-0A86E38B9016}" v="76" dt="2023-12-07T13:53:03.386"/>
    <p1510:client id="{4F25ED16-7ED5-836F-82A4-E1AE3991FF1E}" v="720" dt="2023-12-07T08:23:10.955"/>
    <p1510:client id="{D5AE98C5-0E27-0624-9FA5-96D174E62356}" v="119" dt="2023-12-07T07:59:01.445"/>
    <p1510:client id="{E41BB2DF-315D-958E-FB89-FCB2AE7ED1DF}" v="47" dt="2023-12-07T08:36:42.9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llamandhala, Mounika" userId="S::yallaman@msu.edu::f94733a9-a4bb-41e8-8b26-09170482037b" providerId="AD" clId="Web-{D5AE98C5-0E27-0624-9FA5-96D174E62356}"/>
    <pc:docChg chg="modSld">
      <pc:chgData name="Yallamandhala, Mounika" userId="S::yallaman@msu.edu::f94733a9-a4bb-41e8-8b26-09170482037b" providerId="AD" clId="Web-{D5AE98C5-0E27-0624-9FA5-96D174E62356}" dt="2023-12-07T07:59:00.992" v="60" actId="20577"/>
      <pc:docMkLst>
        <pc:docMk/>
      </pc:docMkLst>
      <pc:sldChg chg="modSp">
        <pc:chgData name="Yallamandhala, Mounika" userId="S::yallaman@msu.edu::f94733a9-a4bb-41e8-8b26-09170482037b" providerId="AD" clId="Web-{D5AE98C5-0E27-0624-9FA5-96D174E62356}" dt="2023-12-07T07:57:29.818" v="5" actId="20577"/>
        <pc:sldMkLst>
          <pc:docMk/>
          <pc:sldMk cId="0" sldId="269"/>
        </pc:sldMkLst>
        <pc:spChg chg="mod">
          <ac:chgData name="Yallamandhala, Mounika" userId="S::yallaman@msu.edu::f94733a9-a4bb-41e8-8b26-09170482037b" providerId="AD" clId="Web-{D5AE98C5-0E27-0624-9FA5-96D174E62356}" dt="2023-12-07T07:57:29.818" v="5" actId="20577"/>
          <ac:spMkLst>
            <pc:docMk/>
            <pc:sldMk cId="0" sldId="269"/>
            <ac:spMk id="15" creationId="{00000000-0000-0000-0000-000000000000}"/>
          </ac:spMkLst>
        </pc:spChg>
      </pc:sldChg>
      <pc:sldChg chg="modSp">
        <pc:chgData name="Yallamandhala, Mounika" userId="S::yallaman@msu.edu::f94733a9-a4bb-41e8-8b26-09170482037b" providerId="AD" clId="Web-{D5AE98C5-0E27-0624-9FA5-96D174E62356}" dt="2023-12-07T07:59:00.992" v="60" actId="20577"/>
        <pc:sldMkLst>
          <pc:docMk/>
          <pc:sldMk cId="0" sldId="270"/>
        </pc:sldMkLst>
        <pc:spChg chg="mod">
          <ac:chgData name="Yallamandhala, Mounika" userId="S::yallaman@msu.edu::f94733a9-a4bb-41e8-8b26-09170482037b" providerId="AD" clId="Web-{D5AE98C5-0E27-0624-9FA5-96D174E62356}" dt="2023-12-07T07:59:00.992" v="60" actId="20577"/>
          <ac:spMkLst>
            <pc:docMk/>
            <pc:sldMk cId="0" sldId="270"/>
            <ac:spMk id="15" creationId="{00000000-0000-0000-0000-000000000000}"/>
          </ac:spMkLst>
        </pc:spChg>
      </pc:sldChg>
    </pc:docChg>
  </pc:docChgLst>
  <pc:docChgLst>
    <pc:chgData name="Krishnagiri, Lakshmi Neelima" userId="S::krishnag@msu.edu::51c50b74-2a85-4a0c-9430-a90c2aed24ba" providerId="AD" clId="Web-{E41BB2DF-315D-958E-FB89-FCB2AE7ED1DF}"/>
    <pc:docChg chg="addSld delSld modSld">
      <pc:chgData name="Krishnagiri, Lakshmi Neelima" userId="S::krishnag@msu.edu::51c50b74-2a85-4a0c-9430-a90c2aed24ba" providerId="AD" clId="Web-{E41BB2DF-315D-958E-FB89-FCB2AE7ED1DF}" dt="2023-12-07T08:36:42.998" v="42"/>
      <pc:docMkLst>
        <pc:docMk/>
      </pc:docMkLst>
      <pc:sldChg chg="addSp modSp">
        <pc:chgData name="Krishnagiri, Lakshmi Neelima" userId="S::krishnag@msu.edu::51c50b74-2a85-4a0c-9430-a90c2aed24ba" providerId="AD" clId="Web-{E41BB2DF-315D-958E-FB89-FCB2AE7ED1DF}" dt="2023-12-07T08:27:43.607" v="38" actId="1076"/>
        <pc:sldMkLst>
          <pc:docMk/>
          <pc:sldMk cId="0" sldId="258"/>
        </pc:sldMkLst>
        <pc:spChg chg="mod">
          <ac:chgData name="Krishnagiri, Lakshmi Neelima" userId="S::krishnag@msu.edu::51c50b74-2a85-4a0c-9430-a90c2aed24ba" providerId="AD" clId="Web-{E41BB2DF-315D-958E-FB89-FCB2AE7ED1DF}" dt="2023-12-07T08:27:41.264" v="37" actId="1076"/>
          <ac:spMkLst>
            <pc:docMk/>
            <pc:sldMk cId="0" sldId="258"/>
            <ac:spMk id="6" creationId="{00000000-0000-0000-0000-000000000000}"/>
          </ac:spMkLst>
        </pc:spChg>
        <pc:picChg chg="add mod">
          <ac:chgData name="Krishnagiri, Lakshmi Neelima" userId="S::krishnag@msu.edu::51c50b74-2a85-4a0c-9430-a90c2aed24ba" providerId="AD" clId="Web-{E41BB2DF-315D-958E-FB89-FCB2AE7ED1DF}" dt="2023-12-07T08:27:43.607" v="38" actId="1076"/>
          <ac:picMkLst>
            <pc:docMk/>
            <pc:sldMk cId="0" sldId="258"/>
            <ac:picMk id="7" creationId="{5BBCDF56-8B3F-42A0-BDD7-2FAB890AE71F}"/>
          </ac:picMkLst>
        </pc:picChg>
      </pc:sldChg>
      <pc:sldChg chg="addSp modSp del">
        <pc:chgData name="Krishnagiri, Lakshmi Neelima" userId="S::krishnag@msu.edu::51c50b74-2a85-4a0c-9430-a90c2aed24ba" providerId="AD" clId="Web-{E41BB2DF-315D-958E-FB89-FCB2AE7ED1DF}" dt="2023-12-07T08:30:13.893" v="40"/>
        <pc:sldMkLst>
          <pc:docMk/>
          <pc:sldMk cId="0" sldId="263"/>
        </pc:sldMkLst>
        <pc:spChg chg="add mod">
          <ac:chgData name="Krishnagiri, Lakshmi Neelima" userId="S::krishnag@msu.edu::51c50b74-2a85-4a0c-9430-a90c2aed24ba" providerId="AD" clId="Web-{E41BB2DF-315D-958E-FB89-FCB2AE7ED1DF}" dt="2023-12-07T08:03:24.934" v="27" actId="1076"/>
          <ac:spMkLst>
            <pc:docMk/>
            <pc:sldMk cId="0" sldId="263"/>
            <ac:spMk id="12" creationId="{47FBA203-4C42-A763-3FFD-AD0E49B5D62A}"/>
          </ac:spMkLst>
        </pc:spChg>
        <pc:graphicFrameChg chg="add mod">
          <ac:chgData name="Krishnagiri, Lakshmi Neelima" userId="S::krishnag@msu.edu::51c50b74-2a85-4a0c-9430-a90c2aed24ba" providerId="AD" clId="Web-{E41BB2DF-315D-958E-FB89-FCB2AE7ED1DF}" dt="2023-12-07T08:03:10.918" v="26" actId="1076"/>
          <ac:graphicFrameMkLst>
            <pc:docMk/>
            <pc:sldMk cId="0" sldId="263"/>
            <ac:graphicFrameMk id="11" creationId="{DC9AAB07-DF2E-2793-0A9F-E4E64D0EECC6}"/>
          </ac:graphicFrameMkLst>
        </pc:graphicFrameChg>
      </pc:sldChg>
      <pc:sldChg chg="addSp modSp addAnim">
        <pc:chgData name="Krishnagiri, Lakshmi Neelima" userId="S::krishnag@msu.edu::51c50b74-2a85-4a0c-9430-a90c2aed24ba" providerId="AD" clId="Web-{E41BB2DF-315D-958E-FB89-FCB2AE7ED1DF}" dt="2023-12-07T08:12:17.139" v="30" actId="1076"/>
        <pc:sldMkLst>
          <pc:docMk/>
          <pc:sldMk cId="0" sldId="267"/>
        </pc:sldMkLst>
        <pc:grpChg chg="mod">
          <ac:chgData name="Krishnagiri, Lakshmi Neelima" userId="S::krishnag@msu.edu::51c50b74-2a85-4a0c-9430-a90c2aed24ba" providerId="AD" clId="Web-{E41BB2DF-315D-958E-FB89-FCB2AE7ED1DF}" dt="2023-12-07T08:12:15.451" v="29" actId="1076"/>
          <ac:grpSpMkLst>
            <pc:docMk/>
            <pc:sldMk cId="0" sldId="267"/>
            <ac:grpSpMk id="6" creationId="{00000000-0000-0000-0000-000000000000}"/>
          </ac:grpSpMkLst>
        </pc:grpChg>
        <pc:picChg chg="add mod">
          <ac:chgData name="Krishnagiri, Lakshmi Neelima" userId="S::krishnag@msu.edu::51c50b74-2a85-4a0c-9430-a90c2aed24ba" providerId="AD" clId="Web-{E41BB2DF-315D-958E-FB89-FCB2AE7ED1DF}" dt="2023-12-07T08:12:17.139" v="30" actId="1076"/>
          <ac:picMkLst>
            <pc:docMk/>
            <pc:sldMk cId="0" sldId="267"/>
            <ac:picMk id="10" creationId="{A1549C62-D031-2533-0520-9B02E2D9AD08}"/>
          </ac:picMkLst>
        </pc:picChg>
      </pc:sldChg>
      <pc:sldChg chg="modSp">
        <pc:chgData name="Krishnagiri, Lakshmi Neelima" userId="S::krishnag@msu.edu::51c50b74-2a85-4a0c-9430-a90c2aed24ba" providerId="AD" clId="Web-{E41BB2DF-315D-958E-FB89-FCB2AE7ED1DF}" dt="2023-12-07T07:59:45.288" v="19" actId="1076"/>
        <pc:sldMkLst>
          <pc:docMk/>
          <pc:sldMk cId="0" sldId="268"/>
        </pc:sldMkLst>
        <pc:spChg chg="mod">
          <ac:chgData name="Krishnagiri, Lakshmi Neelima" userId="S::krishnag@msu.edu::51c50b74-2a85-4a0c-9430-a90c2aed24ba" providerId="AD" clId="Web-{E41BB2DF-315D-958E-FB89-FCB2AE7ED1DF}" dt="2023-12-07T07:59:15.506" v="12" actId="1076"/>
          <ac:spMkLst>
            <pc:docMk/>
            <pc:sldMk cId="0" sldId="268"/>
            <ac:spMk id="12" creationId="{00000000-0000-0000-0000-000000000000}"/>
          </ac:spMkLst>
        </pc:spChg>
        <pc:spChg chg="mod">
          <ac:chgData name="Krishnagiri, Lakshmi Neelima" userId="S::krishnag@msu.edu::51c50b74-2a85-4a0c-9430-a90c2aed24ba" providerId="AD" clId="Web-{E41BB2DF-315D-958E-FB89-FCB2AE7ED1DF}" dt="2023-12-07T07:59:20.709" v="13" actId="1076"/>
          <ac:spMkLst>
            <pc:docMk/>
            <pc:sldMk cId="0" sldId="268"/>
            <ac:spMk id="13" creationId="{00000000-0000-0000-0000-000000000000}"/>
          </ac:spMkLst>
        </pc:spChg>
        <pc:spChg chg="mod">
          <ac:chgData name="Krishnagiri, Lakshmi Neelima" userId="S::krishnag@msu.edu::51c50b74-2a85-4a0c-9430-a90c2aed24ba" providerId="AD" clId="Web-{E41BB2DF-315D-958E-FB89-FCB2AE7ED1DF}" dt="2023-12-07T07:59:37.944" v="18" actId="1076"/>
          <ac:spMkLst>
            <pc:docMk/>
            <pc:sldMk cId="0" sldId="268"/>
            <ac:spMk id="14" creationId="{00000000-0000-0000-0000-000000000000}"/>
          </ac:spMkLst>
        </pc:spChg>
        <pc:spChg chg="mod">
          <ac:chgData name="Krishnagiri, Lakshmi Neelima" userId="S::krishnag@msu.edu::51c50b74-2a85-4a0c-9430-a90c2aed24ba" providerId="AD" clId="Web-{E41BB2DF-315D-958E-FB89-FCB2AE7ED1DF}" dt="2023-12-07T07:59:25.303" v="14" actId="1076"/>
          <ac:spMkLst>
            <pc:docMk/>
            <pc:sldMk cId="0" sldId="268"/>
            <ac:spMk id="18" creationId="{00000000-0000-0000-0000-000000000000}"/>
          </ac:spMkLst>
        </pc:spChg>
        <pc:grpChg chg="mod">
          <ac:chgData name="Krishnagiri, Lakshmi Neelima" userId="S::krishnag@msu.edu::51c50b74-2a85-4a0c-9430-a90c2aed24ba" providerId="AD" clId="Web-{E41BB2DF-315D-958E-FB89-FCB2AE7ED1DF}" dt="2023-12-07T07:59:45.288" v="19" actId="1076"/>
          <ac:grpSpMkLst>
            <pc:docMk/>
            <pc:sldMk cId="0" sldId="268"/>
            <ac:grpSpMk id="7" creationId="{00000000-0000-0000-0000-000000000000}"/>
          </ac:grpSpMkLst>
        </pc:grpChg>
      </pc:sldChg>
      <pc:sldChg chg="del">
        <pc:chgData name="Krishnagiri, Lakshmi Neelima" userId="S::krishnag@msu.edu::51c50b74-2a85-4a0c-9430-a90c2aed24ba" providerId="AD" clId="Web-{E41BB2DF-315D-958E-FB89-FCB2AE7ED1DF}" dt="2023-12-07T08:36:42.998" v="42"/>
        <pc:sldMkLst>
          <pc:docMk/>
          <pc:sldMk cId="0" sldId="271"/>
        </pc:sldMkLst>
      </pc:sldChg>
      <pc:sldChg chg="add">
        <pc:chgData name="Krishnagiri, Lakshmi Neelima" userId="S::krishnag@msu.edu::51c50b74-2a85-4a0c-9430-a90c2aed24ba" providerId="AD" clId="Web-{E41BB2DF-315D-958E-FB89-FCB2AE7ED1DF}" dt="2023-12-07T07:42:14.573" v="2"/>
        <pc:sldMkLst>
          <pc:docMk/>
          <pc:sldMk cId="2664888479" sldId="273"/>
        </pc:sldMkLst>
      </pc:sldChg>
      <pc:sldChg chg="add">
        <pc:chgData name="Krishnagiri, Lakshmi Neelima" userId="S::krishnag@msu.edu::51c50b74-2a85-4a0c-9430-a90c2aed24ba" providerId="AD" clId="Web-{E41BB2DF-315D-958E-FB89-FCB2AE7ED1DF}" dt="2023-12-07T08:30:09.627" v="39"/>
        <pc:sldMkLst>
          <pc:docMk/>
          <pc:sldMk cId="3500590834" sldId="274"/>
        </pc:sldMkLst>
      </pc:sldChg>
      <pc:sldChg chg="add">
        <pc:chgData name="Krishnagiri, Lakshmi Neelima" userId="S::krishnag@msu.edu::51c50b74-2a85-4a0c-9430-a90c2aed24ba" providerId="AD" clId="Web-{E41BB2DF-315D-958E-FB89-FCB2AE7ED1DF}" dt="2023-12-07T08:30:35.393" v="41"/>
        <pc:sldMkLst>
          <pc:docMk/>
          <pc:sldMk cId="2892072826" sldId="275"/>
        </pc:sldMkLst>
      </pc:sldChg>
    </pc:docChg>
  </pc:docChgLst>
  <pc:docChgLst>
    <pc:chgData name="Nidadavolu, Sridurga" userId="S::nidadavo@msu.edu::34deda13-3fef-4a3f-9da7-723ded63cdc3" providerId="AD" clId="Web-{4F25ED16-7ED5-836F-82A4-E1AE3991FF1E}"/>
    <pc:docChg chg="modSld sldOrd">
      <pc:chgData name="Nidadavolu, Sridurga" userId="S::nidadavo@msu.edu::34deda13-3fef-4a3f-9da7-723ded63cdc3" providerId="AD" clId="Web-{4F25ED16-7ED5-836F-82A4-E1AE3991FF1E}" dt="2023-12-07T08:23:10.955" v="432"/>
      <pc:docMkLst>
        <pc:docMk/>
      </pc:docMkLst>
      <pc:sldChg chg="ord">
        <pc:chgData name="Nidadavolu, Sridurga" userId="S::nidadavo@msu.edu::34deda13-3fef-4a3f-9da7-723ded63cdc3" providerId="AD" clId="Web-{4F25ED16-7ED5-836F-82A4-E1AE3991FF1E}" dt="2023-12-07T08:23:10.955" v="432"/>
        <pc:sldMkLst>
          <pc:docMk/>
          <pc:sldMk cId="0" sldId="264"/>
        </pc:sldMkLst>
      </pc:sldChg>
      <pc:sldChg chg="modSp">
        <pc:chgData name="Nidadavolu, Sridurga" userId="S::nidadavo@msu.edu::34deda13-3fef-4a3f-9da7-723ded63cdc3" providerId="AD" clId="Web-{4F25ED16-7ED5-836F-82A4-E1AE3991FF1E}" dt="2023-12-07T07:43:44.656" v="27" actId="20577"/>
        <pc:sldMkLst>
          <pc:docMk/>
          <pc:sldMk cId="0" sldId="268"/>
        </pc:sldMkLst>
        <pc:spChg chg="mod">
          <ac:chgData name="Nidadavolu, Sridurga" userId="S::nidadavo@msu.edu::34deda13-3fef-4a3f-9da7-723ded63cdc3" providerId="AD" clId="Web-{4F25ED16-7ED5-836F-82A4-E1AE3991FF1E}" dt="2023-12-07T07:43:44.656" v="27" actId="20577"/>
          <ac:spMkLst>
            <pc:docMk/>
            <pc:sldMk cId="0" sldId="268"/>
            <ac:spMk id="18" creationId="{00000000-0000-0000-0000-000000000000}"/>
          </ac:spMkLst>
        </pc:spChg>
      </pc:sldChg>
      <pc:sldChg chg="addSp delSp modSp">
        <pc:chgData name="Nidadavolu, Sridurga" userId="S::nidadavo@msu.edu::34deda13-3fef-4a3f-9da7-723ded63cdc3" providerId="AD" clId="Web-{4F25ED16-7ED5-836F-82A4-E1AE3991FF1E}" dt="2023-12-07T08:22:30.032" v="431" actId="1076"/>
        <pc:sldMkLst>
          <pc:docMk/>
          <pc:sldMk cId="0" sldId="269"/>
        </pc:sldMkLst>
        <pc:spChg chg="mod">
          <ac:chgData name="Nidadavolu, Sridurga" userId="S::nidadavo@msu.edu::34deda13-3fef-4a3f-9da7-723ded63cdc3" providerId="AD" clId="Web-{4F25ED16-7ED5-836F-82A4-E1AE3991FF1E}" dt="2023-12-07T08:21:41.469" v="423" actId="1076"/>
          <ac:spMkLst>
            <pc:docMk/>
            <pc:sldMk cId="0" sldId="269"/>
            <ac:spMk id="8" creationId="{00000000-0000-0000-0000-000000000000}"/>
          </ac:spMkLst>
        </pc:spChg>
        <pc:spChg chg="mod">
          <ac:chgData name="Nidadavolu, Sridurga" userId="S::nidadavo@msu.edu::34deda13-3fef-4a3f-9da7-723ded63cdc3" providerId="AD" clId="Web-{4F25ED16-7ED5-836F-82A4-E1AE3991FF1E}" dt="2023-12-07T08:21:35" v="421" actId="1076"/>
          <ac:spMkLst>
            <pc:docMk/>
            <pc:sldMk cId="0" sldId="269"/>
            <ac:spMk id="10" creationId="{00000000-0000-0000-0000-000000000000}"/>
          </ac:spMkLst>
        </pc:spChg>
        <pc:spChg chg="mod">
          <ac:chgData name="Nidadavolu, Sridurga" userId="S::nidadavo@msu.edu::34deda13-3fef-4a3f-9da7-723ded63cdc3" providerId="AD" clId="Web-{4F25ED16-7ED5-836F-82A4-E1AE3991FF1E}" dt="2023-12-07T08:21:49.344" v="425" actId="1076"/>
          <ac:spMkLst>
            <pc:docMk/>
            <pc:sldMk cId="0" sldId="269"/>
            <ac:spMk id="11" creationId="{00000000-0000-0000-0000-000000000000}"/>
          </ac:spMkLst>
        </pc:spChg>
        <pc:spChg chg="mod">
          <ac:chgData name="Nidadavolu, Sridurga" userId="S::nidadavo@msu.edu::34deda13-3fef-4a3f-9da7-723ded63cdc3" providerId="AD" clId="Web-{4F25ED16-7ED5-836F-82A4-E1AE3991FF1E}" dt="2023-12-07T08:21:32.343" v="420" actId="1076"/>
          <ac:spMkLst>
            <pc:docMk/>
            <pc:sldMk cId="0" sldId="269"/>
            <ac:spMk id="12" creationId="{00000000-0000-0000-0000-000000000000}"/>
          </ac:spMkLst>
        </pc:spChg>
        <pc:spChg chg="mod">
          <ac:chgData name="Nidadavolu, Sridurga" userId="S::nidadavo@msu.edu::34deda13-3fef-4a3f-9da7-723ded63cdc3" providerId="AD" clId="Web-{4F25ED16-7ED5-836F-82A4-E1AE3991FF1E}" dt="2023-12-07T08:22:30.032" v="431" actId="1076"/>
          <ac:spMkLst>
            <pc:docMk/>
            <pc:sldMk cId="0" sldId="269"/>
            <ac:spMk id="13" creationId="{00000000-0000-0000-0000-000000000000}"/>
          </ac:spMkLst>
        </pc:spChg>
        <pc:spChg chg="mod">
          <ac:chgData name="Nidadavolu, Sridurga" userId="S::nidadavo@msu.edu::34deda13-3fef-4a3f-9da7-723ded63cdc3" providerId="AD" clId="Web-{4F25ED16-7ED5-836F-82A4-E1AE3991FF1E}" dt="2023-12-07T08:21:57.235" v="427" actId="1076"/>
          <ac:spMkLst>
            <pc:docMk/>
            <pc:sldMk cId="0" sldId="269"/>
            <ac:spMk id="14" creationId="{00000000-0000-0000-0000-000000000000}"/>
          </ac:spMkLst>
        </pc:spChg>
        <pc:spChg chg="add del mod">
          <ac:chgData name="Nidadavolu, Sridurga" userId="S::nidadavo@msu.edu::34deda13-3fef-4a3f-9da7-723ded63cdc3" providerId="AD" clId="Web-{4F25ED16-7ED5-836F-82A4-E1AE3991FF1E}" dt="2023-12-07T08:22:03.157" v="428" actId="20577"/>
          <ac:spMkLst>
            <pc:docMk/>
            <pc:sldMk cId="0" sldId="269"/>
            <ac:spMk id="15" creationId="{00000000-0000-0000-0000-000000000000}"/>
          </ac:spMkLst>
        </pc:spChg>
        <pc:spChg chg="add del mod">
          <ac:chgData name="Nidadavolu, Sridurga" userId="S::nidadavo@msu.edu::34deda13-3fef-4a3f-9da7-723ded63cdc3" providerId="AD" clId="Web-{4F25ED16-7ED5-836F-82A4-E1AE3991FF1E}" dt="2023-12-07T08:15:44.710" v="110"/>
          <ac:spMkLst>
            <pc:docMk/>
            <pc:sldMk cId="0" sldId="269"/>
            <ac:spMk id="16" creationId="{460024C8-85A9-D1D4-B0E9-E81357CA408D}"/>
          </ac:spMkLst>
        </pc:spChg>
        <pc:spChg chg="add del mod">
          <ac:chgData name="Nidadavolu, Sridurga" userId="S::nidadavo@msu.edu::34deda13-3fef-4a3f-9da7-723ded63cdc3" providerId="AD" clId="Web-{4F25ED16-7ED5-836F-82A4-E1AE3991FF1E}" dt="2023-12-07T08:17:25.103" v="296"/>
          <ac:spMkLst>
            <pc:docMk/>
            <pc:sldMk cId="0" sldId="269"/>
            <ac:spMk id="17" creationId="{B5B65F64-270B-51FF-7457-4365E3EEF2A3}"/>
          </ac:spMkLst>
        </pc:spChg>
        <pc:spChg chg="add mod">
          <ac:chgData name="Nidadavolu, Sridurga" userId="S::nidadavo@msu.edu::34deda13-3fef-4a3f-9da7-723ded63cdc3" providerId="AD" clId="Web-{4F25ED16-7ED5-836F-82A4-E1AE3991FF1E}" dt="2023-12-07T08:21:53.016" v="426" actId="1076"/>
          <ac:spMkLst>
            <pc:docMk/>
            <pc:sldMk cId="0" sldId="269"/>
            <ac:spMk id="18" creationId="{10BCA9FD-6307-8656-F9E6-EA63F4115619}"/>
          </ac:spMkLst>
        </pc:spChg>
        <pc:spChg chg="add mod">
          <ac:chgData name="Nidadavolu, Sridurga" userId="S::nidadavo@msu.edu::34deda13-3fef-4a3f-9da7-723ded63cdc3" providerId="AD" clId="Web-{4F25ED16-7ED5-836F-82A4-E1AE3991FF1E}" dt="2023-12-07T08:21:36.703" v="422" actId="1076"/>
          <ac:spMkLst>
            <pc:docMk/>
            <pc:sldMk cId="0" sldId="269"/>
            <ac:spMk id="19" creationId="{4625C364-93BF-2409-BCF5-B8F1040113F9}"/>
          </ac:spMkLst>
        </pc:spChg>
        <pc:grpChg chg="mod">
          <ac:chgData name="Nidadavolu, Sridurga" userId="S::nidadavo@msu.edu::34deda13-3fef-4a3f-9da7-723ded63cdc3" providerId="AD" clId="Web-{4F25ED16-7ED5-836F-82A4-E1AE3991FF1E}" dt="2023-12-07T08:22:14.782" v="430" actId="1076"/>
          <ac:grpSpMkLst>
            <pc:docMk/>
            <pc:sldMk cId="0" sldId="269"/>
            <ac:grpSpMk id="7" creationId="{00000000-0000-0000-0000-000000000000}"/>
          </ac:grpSpMkLst>
        </pc:grpChg>
      </pc:sldChg>
      <pc:sldChg chg="modSp">
        <pc:chgData name="Nidadavolu, Sridurga" userId="S::nidadavo@msu.edu::34deda13-3fef-4a3f-9da7-723ded63cdc3" providerId="AD" clId="Web-{4F25ED16-7ED5-836F-82A4-E1AE3991FF1E}" dt="2023-12-07T08:18:21.245" v="302" actId="1076"/>
        <pc:sldMkLst>
          <pc:docMk/>
          <pc:sldMk cId="0" sldId="270"/>
        </pc:sldMkLst>
        <pc:spChg chg="mod">
          <ac:chgData name="Nidadavolu, Sridurga" userId="S::nidadavo@msu.edu::34deda13-3fef-4a3f-9da7-723ded63cdc3" providerId="AD" clId="Web-{4F25ED16-7ED5-836F-82A4-E1AE3991FF1E}" dt="2023-12-07T08:18:21.245" v="302" actId="1076"/>
          <ac:spMkLst>
            <pc:docMk/>
            <pc:sldMk cId="0" sldId="270"/>
            <ac:spMk id="11" creationId="{00000000-0000-0000-0000-000000000000}"/>
          </ac:spMkLst>
        </pc:spChg>
        <pc:spChg chg="mod">
          <ac:chgData name="Nidadavolu, Sridurga" userId="S::nidadavo@msu.edu::34deda13-3fef-4a3f-9da7-723ded63cdc3" providerId="AD" clId="Web-{4F25ED16-7ED5-836F-82A4-E1AE3991FF1E}" dt="2023-12-07T08:17:51.119" v="299" actId="1076"/>
          <ac:spMkLst>
            <pc:docMk/>
            <pc:sldMk cId="0" sldId="270"/>
            <ac:spMk id="12" creationId="{00000000-0000-0000-0000-000000000000}"/>
          </ac:spMkLst>
        </pc:spChg>
        <pc:spChg chg="mod">
          <ac:chgData name="Nidadavolu, Sridurga" userId="S::nidadavo@msu.edu::34deda13-3fef-4a3f-9da7-723ded63cdc3" providerId="AD" clId="Web-{4F25ED16-7ED5-836F-82A4-E1AE3991FF1E}" dt="2023-12-07T08:18:12.932" v="301" actId="1076"/>
          <ac:spMkLst>
            <pc:docMk/>
            <pc:sldMk cId="0" sldId="270"/>
            <ac:spMk id="13" creationId="{00000000-0000-0000-0000-000000000000}"/>
          </ac:spMkLst>
        </pc:spChg>
        <pc:spChg chg="mod">
          <ac:chgData name="Nidadavolu, Sridurga" userId="S::nidadavo@msu.edu::34deda13-3fef-4a3f-9da7-723ded63cdc3" providerId="AD" clId="Web-{4F25ED16-7ED5-836F-82A4-E1AE3991FF1E}" dt="2023-12-07T08:15:48.616" v="128" actId="1076"/>
          <ac:spMkLst>
            <pc:docMk/>
            <pc:sldMk cId="0" sldId="270"/>
            <ac:spMk id="14" creationId="{00000000-0000-0000-0000-000000000000}"/>
          </ac:spMkLst>
        </pc:spChg>
        <pc:spChg chg="mod">
          <ac:chgData name="Nidadavolu, Sridurga" userId="S::nidadavo@msu.edu::34deda13-3fef-4a3f-9da7-723ded63cdc3" providerId="AD" clId="Web-{4F25ED16-7ED5-836F-82A4-E1AE3991FF1E}" dt="2023-12-07T08:17:45.619" v="298" actId="1076"/>
          <ac:spMkLst>
            <pc:docMk/>
            <pc:sldMk cId="0" sldId="270"/>
            <ac:spMk id="15" creationId="{00000000-0000-0000-0000-000000000000}"/>
          </ac:spMkLst>
        </pc:spChg>
        <pc:grpChg chg="mod">
          <ac:chgData name="Nidadavolu, Sridurga" userId="S::nidadavo@msu.edu::34deda13-3fef-4a3f-9da7-723ded63cdc3" providerId="AD" clId="Web-{4F25ED16-7ED5-836F-82A4-E1AE3991FF1E}" dt="2023-12-07T08:11:30.188" v="88" actId="1076"/>
          <ac:grpSpMkLst>
            <pc:docMk/>
            <pc:sldMk cId="0" sldId="270"/>
            <ac:grpSpMk id="7" creationId="{00000000-0000-0000-0000-000000000000}"/>
          </ac:grpSpMkLst>
        </pc:grpChg>
      </pc:sldChg>
    </pc:docChg>
  </pc:docChgLst>
  <pc:docChgLst>
    <pc:chgData name="Krishnagiri, Lakshmi Neelima" userId="S::krishnag@msu.edu::51c50b74-2a85-4a0c-9430-a90c2aed24ba" providerId="AD" clId="Web-{2270B90F-6F80-C09A-D323-0A86E38B9016}"/>
    <pc:docChg chg="addSld delSld modSld">
      <pc:chgData name="Krishnagiri, Lakshmi Neelima" userId="S::krishnag@msu.edu::51c50b74-2a85-4a0c-9430-a90c2aed24ba" providerId="AD" clId="Web-{2270B90F-6F80-C09A-D323-0A86E38B9016}" dt="2023-12-07T13:53:03.386" v="60" actId="1076"/>
      <pc:docMkLst>
        <pc:docMk/>
      </pc:docMkLst>
      <pc:sldChg chg="modSp">
        <pc:chgData name="Krishnagiri, Lakshmi Neelima" userId="S::krishnag@msu.edu::51c50b74-2a85-4a0c-9430-a90c2aed24ba" providerId="AD" clId="Web-{2270B90F-6F80-C09A-D323-0A86E38B9016}" dt="2023-12-07T13:51:07.852" v="30" actId="1076"/>
        <pc:sldMkLst>
          <pc:docMk/>
          <pc:sldMk cId="0" sldId="262"/>
        </pc:sldMkLst>
        <pc:spChg chg="mod">
          <ac:chgData name="Krishnagiri, Lakshmi Neelima" userId="S::krishnag@msu.edu::51c50b74-2a85-4a0c-9430-a90c2aed24ba" providerId="AD" clId="Web-{2270B90F-6F80-C09A-D323-0A86E38B9016}" dt="2023-12-07T13:48:21.005" v="3" actId="1076"/>
          <ac:spMkLst>
            <pc:docMk/>
            <pc:sldMk cId="0" sldId="262"/>
            <ac:spMk id="2" creationId="{00000000-0000-0000-0000-000000000000}"/>
          </ac:spMkLst>
        </pc:spChg>
        <pc:spChg chg="mod">
          <ac:chgData name="Krishnagiri, Lakshmi Neelima" userId="S::krishnag@msu.edu::51c50b74-2a85-4a0c-9430-a90c2aed24ba" providerId="AD" clId="Web-{2270B90F-6F80-C09A-D323-0A86E38B9016}" dt="2023-12-07T13:50:44.180" v="24" actId="1076"/>
          <ac:spMkLst>
            <pc:docMk/>
            <pc:sldMk cId="0" sldId="262"/>
            <ac:spMk id="8" creationId="{00000000-0000-0000-0000-000000000000}"/>
          </ac:spMkLst>
        </pc:spChg>
        <pc:spChg chg="mod">
          <ac:chgData name="Krishnagiri, Lakshmi Neelima" userId="S::krishnag@msu.edu::51c50b74-2a85-4a0c-9430-a90c2aed24ba" providerId="AD" clId="Web-{2270B90F-6F80-C09A-D323-0A86E38B9016}" dt="2023-12-07T13:50:41.289" v="23" actId="1076"/>
          <ac:spMkLst>
            <pc:docMk/>
            <pc:sldMk cId="0" sldId="262"/>
            <ac:spMk id="23" creationId="{00000000-0000-0000-0000-000000000000}"/>
          </ac:spMkLst>
        </pc:spChg>
        <pc:spChg chg="mod">
          <ac:chgData name="Krishnagiri, Lakshmi Neelima" userId="S::krishnag@msu.edu::51c50b74-2a85-4a0c-9430-a90c2aed24ba" providerId="AD" clId="Web-{2270B90F-6F80-C09A-D323-0A86E38B9016}" dt="2023-12-07T13:50:51.446" v="26" actId="1076"/>
          <ac:spMkLst>
            <pc:docMk/>
            <pc:sldMk cId="0" sldId="262"/>
            <ac:spMk id="27" creationId="{00000000-0000-0000-0000-000000000000}"/>
          </ac:spMkLst>
        </pc:spChg>
        <pc:spChg chg="mod">
          <ac:chgData name="Krishnagiri, Lakshmi Neelima" userId="S::krishnag@msu.edu::51c50b74-2a85-4a0c-9430-a90c2aed24ba" providerId="AD" clId="Web-{2270B90F-6F80-C09A-D323-0A86E38B9016}" dt="2023-12-07T13:51:07.852" v="30" actId="1076"/>
          <ac:spMkLst>
            <pc:docMk/>
            <pc:sldMk cId="0" sldId="262"/>
            <ac:spMk id="31" creationId="{00000000-0000-0000-0000-000000000000}"/>
          </ac:spMkLst>
        </pc:spChg>
        <pc:spChg chg="mod">
          <ac:chgData name="Krishnagiri, Lakshmi Neelima" userId="S::krishnag@msu.edu::51c50b74-2a85-4a0c-9430-a90c2aed24ba" providerId="AD" clId="Web-{2270B90F-6F80-C09A-D323-0A86E38B9016}" dt="2023-12-07T13:51:00.040" v="28" actId="1076"/>
          <ac:spMkLst>
            <pc:docMk/>
            <pc:sldMk cId="0" sldId="262"/>
            <ac:spMk id="35" creationId="{00000000-0000-0000-0000-000000000000}"/>
          </ac:spMkLst>
        </pc:spChg>
        <pc:grpChg chg="mod">
          <ac:chgData name="Krishnagiri, Lakshmi Neelima" userId="S::krishnag@msu.edu::51c50b74-2a85-4a0c-9430-a90c2aed24ba" providerId="AD" clId="Web-{2270B90F-6F80-C09A-D323-0A86E38B9016}" dt="2023-12-07T13:50:37.445" v="22" actId="1076"/>
          <ac:grpSpMkLst>
            <pc:docMk/>
            <pc:sldMk cId="0" sldId="262"/>
            <ac:grpSpMk id="20" creationId="{00000000-0000-0000-0000-000000000000}"/>
          </ac:grpSpMkLst>
        </pc:grpChg>
        <pc:grpChg chg="mod">
          <ac:chgData name="Krishnagiri, Lakshmi Neelima" userId="S::krishnag@msu.edu::51c50b74-2a85-4a0c-9430-a90c2aed24ba" providerId="AD" clId="Web-{2270B90F-6F80-C09A-D323-0A86E38B9016}" dt="2023-12-07T13:50:46.867" v="25" actId="1076"/>
          <ac:grpSpMkLst>
            <pc:docMk/>
            <pc:sldMk cId="0" sldId="262"/>
            <ac:grpSpMk id="24" creationId="{00000000-0000-0000-0000-000000000000}"/>
          </ac:grpSpMkLst>
        </pc:grpChg>
        <pc:grpChg chg="mod">
          <ac:chgData name="Krishnagiri, Lakshmi Neelima" userId="S::krishnag@msu.edu::51c50b74-2a85-4a0c-9430-a90c2aed24ba" providerId="AD" clId="Web-{2270B90F-6F80-C09A-D323-0A86E38B9016}" dt="2023-12-07T13:51:03.196" v="29" actId="1076"/>
          <ac:grpSpMkLst>
            <pc:docMk/>
            <pc:sldMk cId="0" sldId="262"/>
            <ac:grpSpMk id="28" creationId="{00000000-0000-0000-0000-000000000000}"/>
          </ac:grpSpMkLst>
        </pc:grpChg>
        <pc:grpChg chg="mod">
          <ac:chgData name="Krishnagiri, Lakshmi Neelima" userId="S::krishnag@msu.edu::51c50b74-2a85-4a0c-9430-a90c2aed24ba" providerId="AD" clId="Web-{2270B90F-6F80-C09A-D323-0A86E38B9016}" dt="2023-12-07T13:50:56.602" v="27" actId="1076"/>
          <ac:grpSpMkLst>
            <pc:docMk/>
            <pc:sldMk cId="0" sldId="262"/>
            <ac:grpSpMk id="32" creationId="{00000000-0000-0000-0000-000000000000}"/>
          </ac:grpSpMkLst>
        </pc:grpChg>
      </pc:sldChg>
      <pc:sldChg chg="addSp delSp modSp">
        <pc:chgData name="Krishnagiri, Lakshmi Neelima" userId="S::krishnag@msu.edu::51c50b74-2a85-4a0c-9430-a90c2aed24ba" providerId="AD" clId="Web-{2270B90F-6F80-C09A-D323-0A86E38B9016}" dt="2023-12-07T13:53:03.386" v="60" actId="1076"/>
        <pc:sldMkLst>
          <pc:docMk/>
          <pc:sldMk cId="0" sldId="272"/>
        </pc:sldMkLst>
        <pc:spChg chg="add del">
          <ac:chgData name="Krishnagiri, Lakshmi Neelima" userId="S::krishnag@msu.edu::51c50b74-2a85-4a0c-9430-a90c2aed24ba" providerId="AD" clId="Web-{2270B90F-6F80-C09A-D323-0A86E38B9016}" dt="2023-12-07T13:52:29.011" v="34"/>
          <ac:spMkLst>
            <pc:docMk/>
            <pc:sldMk cId="0" sldId="272"/>
            <ac:spMk id="6" creationId="{A57EA488-7410-189B-3E83-4BF7E3E0FF39}"/>
          </ac:spMkLst>
        </pc:spChg>
        <pc:spChg chg="add mod">
          <ac:chgData name="Krishnagiri, Lakshmi Neelima" userId="S::krishnag@msu.edu::51c50b74-2a85-4a0c-9430-a90c2aed24ba" providerId="AD" clId="Web-{2270B90F-6F80-C09A-D323-0A86E38B9016}" dt="2023-12-07T13:53:03.386" v="60" actId="1076"/>
          <ac:spMkLst>
            <pc:docMk/>
            <pc:sldMk cId="0" sldId="272"/>
            <ac:spMk id="8" creationId="{99D219E4-4FF0-FE89-7E93-FEBE963B224A}"/>
          </ac:spMkLst>
        </pc:spChg>
      </pc:sldChg>
      <pc:sldChg chg="add del replId">
        <pc:chgData name="Krishnagiri, Lakshmi Neelima" userId="S::krishnag@msu.edu::51c50b74-2a85-4a0c-9430-a90c2aed24ba" providerId="AD" clId="Web-{2270B90F-6F80-C09A-D323-0A86E38B9016}" dt="2023-12-07T13:52:10.260" v="32"/>
        <pc:sldMkLst>
          <pc:docMk/>
          <pc:sldMk cId="4029565675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1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23.jpe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3971" y="1436392"/>
            <a:ext cx="16230600" cy="8115300"/>
          </a:xfrm>
          <a:custGeom>
            <a:avLst/>
            <a:gdLst/>
            <a:ahLst/>
            <a:cxnLst/>
            <a:rect l="l" t="t" r="r" b="b"/>
            <a:pathLst>
              <a:path w="16230600" h="8115300">
                <a:moveTo>
                  <a:pt x="0" y="0"/>
                </a:moveTo>
                <a:lnTo>
                  <a:pt x="16230600" y="0"/>
                </a:lnTo>
                <a:lnTo>
                  <a:pt x="162306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819199" y="3727804"/>
            <a:ext cx="15000144" cy="284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36"/>
              </a:lnSpc>
            </a:pPr>
            <a:r>
              <a:rPr lang="en-US" sz="9442">
                <a:solidFill>
                  <a:srgbClr val="FDFBF2"/>
                </a:solidFill>
                <a:latin typeface="League Spartan"/>
              </a:rPr>
              <a:t>Unpacking Patient Drug Reviews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42446" y="3490601"/>
            <a:ext cx="8654703" cy="5991672"/>
            <a:chOff x="0" y="0"/>
            <a:chExt cx="1942622" cy="1344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42622" cy="1344882"/>
            </a:xfrm>
            <a:custGeom>
              <a:avLst/>
              <a:gdLst/>
              <a:ahLst/>
              <a:cxnLst/>
              <a:rect l="l" t="t" r="r" b="b"/>
              <a:pathLst>
                <a:path w="1942622" h="1344882">
                  <a:moveTo>
                    <a:pt x="45621" y="0"/>
                  </a:moveTo>
                  <a:lnTo>
                    <a:pt x="1897000" y="0"/>
                  </a:lnTo>
                  <a:cubicBezTo>
                    <a:pt x="1909100" y="0"/>
                    <a:pt x="1920704" y="4807"/>
                    <a:pt x="1929260" y="13362"/>
                  </a:cubicBezTo>
                  <a:cubicBezTo>
                    <a:pt x="1937815" y="21918"/>
                    <a:pt x="1942622" y="33522"/>
                    <a:pt x="1942622" y="45621"/>
                  </a:cubicBezTo>
                  <a:lnTo>
                    <a:pt x="1942622" y="1299261"/>
                  </a:lnTo>
                  <a:cubicBezTo>
                    <a:pt x="1942622" y="1311360"/>
                    <a:pt x="1937815" y="1322964"/>
                    <a:pt x="1929260" y="1331520"/>
                  </a:cubicBezTo>
                  <a:cubicBezTo>
                    <a:pt x="1920704" y="1340075"/>
                    <a:pt x="1909100" y="1344882"/>
                    <a:pt x="1897000" y="1344882"/>
                  </a:cubicBezTo>
                  <a:lnTo>
                    <a:pt x="45621" y="1344882"/>
                  </a:lnTo>
                  <a:cubicBezTo>
                    <a:pt x="20425" y="1344882"/>
                    <a:pt x="0" y="1324456"/>
                    <a:pt x="0" y="1299261"/>
                  </a:cubicBezTo>
                  <a:lnTo>
                    <a:pt x="0" y="45621"/>
                  </a:lnTo>
                  <a:cubicBezTo>
                    <a:pt x="0" y="33522"/>
                    <a:pt x="4807" y="21918"/>
                    <a:pt x="13362" y="13362"/>
                  </a:cubicBezTo>
                  <a:cubicBezTo>
                    <a:pt x="21918" y="4807"/>
                    <a:pt x="33522" y="0"/>
                    <a:pt x="45621" y="0"/>
                  </a:cubicBezTo>
                  <a:close/>
                </a:path>
              </a:pathLst>
            </a:custGeom>
            <a:solidFill>
              <a:srgbClr val="000000">
                <a:alpha val="76863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942622" cy="1354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4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716128" y="5398629"/>
            <a:ext cx="5654548" cy="4491582"/>
            <a:chOff x="0" y="0"/>
            <a:chExt cx="1489264" cy="11829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89264" cy="1182968"/>
            </a:xfrm>
            <a:custGeom>
              <a:avLst/>
              <a:gdLst/>
              <a:ahLst/>
              <a:cxnLst/>
              <a:rect l="l" t="t" r="r" b="b"/>
              <a:pathLst>
                <a:path w="1489264" h="1182968">
                  <a:moveTo>
                    <a:pt x="69827" y="0"/>
                  </a:moveTo>
                  <a:lnTo>
                    <a:pt x="1419437" y="0"/>
                  </a:lnTo>
                  <a:cubicBezTo>
                    <a:pt x="1458001" y="0"/>
                    <a:pt x="1489264" y="31262"/>
                    <a:pt x="1489264" y="69827"/>
                  </a:cubicBezTo>
                  <a:lnTo>
                    <a:pt x="1489264" y="1113141"/>
                  </a:lnTo>
                  <a:cubicBezTo>
                    <a:pt x="1489264" y="1131661"/>
                    <a:pt x="1481907" y="1149421"/>
                    <a:pt x="1468812" y="1162516"/>
                  </a:cubicBezTo>
                  <a:cubicBezTo>
                    <a:pt x="1455717" y="1175611"/>
                    <a:pt x="1437956" y="1182968"/>
                    <a:pt x="1419437" y="1182968"/>
                  </a:cubicBezTo>
                  <a:lnTo>
                    <a:pt x="69827" y="1182968"/>
                  </a:lnTo>
                  <a:cubicBezTo>
                    <a:pt x="31262" y="1182968"/>
                    <a:pt x="0" y="1151706"/>
                    <a:pt x="0" y="1113141"/>
                  </a:cubicBezTo>
                  <a:lnTo>
                    <a:pt x="0" y="69827"/>
                  </a:lnTo>
                  <a:cubicBezTo>
                    <a:pt x="0" y="31262"/>
                    <a:pt x="31262" y="0"/>
                    <a:pt x="69827" y="0"/>
                  </a:cubicBezTo>
                  <a:close/>
                </a:path>
              </a:pathLst>
            </a:custGeom>
            <a:solidFill>
              <a:srgbClr val="000000">
                <a:alpha val="73725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489264" cy="11924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72307" y="2268453"/>
            <a:ext cx="5394980" cy="908419"/>
            <a:chOff x="0" y="0"/>
            <a:chExt cx="1420900" cy="2392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20900" cy="239254"/>
            </a:xfrm>
            <a:custGeom>
              <a:avLst/>
              <a:gdLst/>
              <a:ahLst/>
              <a:cxnLst/>
              <a:rect l="l" t="t" r="r" b="b"/>
              <a:pathLst>
                <a:path w="1420900" h="239254">
                  <a:moveTo>
                    <a:pt x="73186" y="0"/>
                  </a:moveTo>
                  <a:lnTo>
                    <a:pt x="1347714" y="0"/>
                  </a:lnTo>
                  <a:cubicBezTo>
                    <a:pt x="1388133" y="0"/>
                    <a:pt x="1420900" y="32767"/>
                    <a:pt x="1420900" y="73186"/>
                  </a:cubicBezTo>
                  <a:lnTo>
                    <a:pt x="1420900" y="166068"/>
                  </a:lnTo>
                  <a:cubicBezTo>
                    <a:pt x="1420900" y="185478"/>
                    <a:pt x="1413189" y="204094"/>
                    <a:pt x="1399464" y="217819"/>
                  </a:cubicBezTo>
                  <a:cubicBezTo>
                    <a:pt x="1385739" y="231544"/>
                    <a:pt x="1367124" y="239254"/>
                    <a:pt x="1347714" y="239254"/>
                  </a:cubicBezTo>
                  <a:lnTo>
                    <a:pt x="73186" y="239254"/>
                  </a:lnTo>
                  <a:cubicBezTo>
                    <a:pt x="32767" y="239254"/>
                    <a:pt x="0" y="206488"/>
                    <a:pt x="0" y="166068"/>
                  </a:cubicBezTo>
                  <a:lnTo>
                    <a:pt x="0" y="73186"/>
                  </a:lnTo>
                  <a:cubicBezTo>
                    <a:pt x="0" y="53776"/>
                    <a:pt x="7711" y="35161"/>
                    <a:pt x="21436" y="21436"/>
                  </a:cubicBezTo>
                  <a:cubicBezTo>
                    <a:pt x="35161" y="7711"/>
                    <a:pt x="53776" y="0"/>
                    <a:pt x="73186" y="0"/>
                  </a:cubicBez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420900" cy="24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09889" y="-1359320"/>
            <a:ext cx="9712002" cy="2934364"/>
            <a:chOff x="0" y="0"/>
            <a:chExt cx="2557893" cy="7728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57893" cy="772837"/>
            </a:xfrm>
            <a:custGeom>
              <a:avLst/>
              <a:gdLst/>
              <a:ahLst/>
              <a:cxnLst/>
              <a:rect l="l" t="t" r="r" b="b"/>
              <a:pathLst>
                <a:path w="2557893" h="772837">
                  <a:moveTo>
                    <a:pt x="40655" y="0"/>
                  </a:moveTo>
                  <a:lnTo>
                    <a:pt x="2517239" y="0"/>
                  </a:lnTo>
                  <a:cubicBezTo>
                    <a:pt x="2528021" y="0"/>
                    <a:pt x="2538362" y="4283"/>
                    <a:pt x="2545986" y="11907"/>
                  </a:cubicBezTo>
                  <a:cubicBezTo>
                    <a:pt x="2553610" y="19532"/>
                    <a:pt x="2557893" y="29872"/>
                    <a:pt x="2557893" y="40655"/>
                  </a:cubicBezTo>
                  <a:lnTo>
                    <a:pt x="2557893" y="732182"/>
                  </a:lnTo>
                  <a:cubicBezTo>
                    <a:pt x="2557893" y="742964"/>
                    <a:pt x="2553610" y="753305"/>
                    <a:pt x="2545986" y="760929"/>
                  </a:cubicBezTo>
                  <a:cubicBezTo>
                    <a:pt x="2538362" y="768553"/>
                    <a:pt x="2528021" y="772837"/>
                    <a:pt x="2517239" y="772837"/>
                  </a:cubicBezTo>
                  <a:lnTo>
                    <a:pt x="40655" y="772837"/>
                  </a:lnTo>
                  <a:cubicBezTo>
                    <a:pt x="29872" y="772837"/>
                    <a:pt x="19532" y="768553"/>
                    <a:pt x="11907" y="760929"/>
                  </a:cubicBezTo>
                  <a:cubicBezTo>
                    <a:pt x="4283" y="753305"/>
                    <a:pt x="0" y="742964"/>
                    <a:pt x="0" y="732182"/>
                  </a:cubicBezTo>
                  <a:lnTo>
                    <a:pt x="0" y="40655"/>
                  </a:lnTo>
                  <a:cubicBezTo>
                    <a:pt x="0" y="29872"/>
                    <a:pt x="4283" y="19532"/>
                    <a:pt x="11907" y="11907"/>
                  </a:cubicBezTo>
                  <a:cubicBezTo>
                    <a:pt x="19532" y="4283"/>
                    <a:pt x="29872" y="0"/>
                    <a:pt x="40655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557893" cy="782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42692" y="4290927"/>
            <a:ext cx="7854210" cy="4078982"/>
          </a:xfrm>
          <a:custGeom>
            <a:avLst/>
            <a:gdLst/>
            <a:ahLst/>
            <a:cxnLst/>
            <a:rect l="l" t="t" r="r" b="b"/>
            <a:pathLst>
              <a:path w="7854210" h="4078982">
                <a:moveTo>
                  <a:pt x="0" y="0"/>
                </a:moveTo>
                <a:lnTo>
                  <a:pt x="7854211" y="0"/>
                </a:lnTo>
                <a:lnTo>
                  <a:pt x="7854211" y="4078982"/>
                </a:lnTo>
                <a:lnTo>
                  <a:pt x="0" y="4078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12064629" y="5631194"/>
          <a:ext cx="4981269" cy="4020088"/>
        </p:xfrm>
        <a:graphic>
          <a:graphicData uri="http://schemas.openxmlformats.org/drawingml/2006/table">
            <a:tbl>
              <a:tblPr/>
              <a:tblGrid>
                <a:gridCol w="2812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8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502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02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"/>
                        </a:rPr>
                        <a:t>88.1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02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"/>
                        </a:rPr>
                        <a:t>92.6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022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"/>
                        </a:rPr>
                        <a:t>89.5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" name="Group 17"/>
          <p:cNvGrpSpPr/>
          <p:nvPr/>
        </p:nvGrpSpPr>
        <p:grpSpPr>
          <a:xfrm>
            <a:off x="11594586" y="2819300"/>
            <a:ext cx="5776089" cy="2324200"/>
            <a:chOff x="0" y="0"/>
            <a:chExt cx="1758177" cy="70746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758178" cy="707461"/>
            </a:xfrm>
            <a:custGeom>
              <a:avLst/>
              <a:gdLst/>
              <a:ahLst/>
              <a:cxnLst/>
              <a:rect l="l" t="t" r="r" b="b"/>
              <a:pathLst>
                <a:path w="1758178" h="707461">
                  <a:moveTo>
                    <a:pt x="68357" y="0"/>
                  </a:moveTo>
                  <a:lnTo>
                    <a:pt x="1689820" y="0"/>
                  </a:lnTo>
                  <a:cubicBezTo>
                    <a:pt x="1707950" y="0"/>
                    <a:pt x="1725337" y="7202"/>
                    <a:pt x="1738156" y="20021"/>
                  </a:cubicBezTo>
                  <a:cubicBezTo>
                    <a:pt x="1750976" y="32841"/>
                    <a:pt x="1758178" y="50228"/>
                    <a:pt x="1758178" y="68357"/>
                  </a:cubicBezTo>
                  <a:lnTo>
                    <a:pt x="1758178" y="639103"/>
                  </a:lnTo>
                  <a:cubicBezTo>
                    <a:pt x="1758178" y="657233"/>
                    <a:pt x="1750976" y="674620"/>
                    <a:pt x="1738156" y="687439"/>
                  </a:cubicBezTo>
                  <a:cubicBezTo>
                    <a:pt x="1725337" y="700259"/>
                    <a:pt x="1707950" y="707461"/>
                    <a:pt x="1689820" y="707461"/>
                  </a:cubicBezTo>
                  <a:lnTo>
                    <a:pt x="68357" y="707461"/>
                  </a:lnTo>
                  <a:cubicBezTo>
                    <a:pt x="50228" y="707461"/>
                    <a:pt x="32841" y="700259"/>
                    <a:pt x="20021" y="687439"/>
                  </a:cubicBezTo>
                  <a:cubicBezTo>
                    <a:pt x="7202" y="674620"/>
                    <a:pt x="0" y="657233"/>
                    <a:pt x="0" y="639103"/>
                  </a:cubicBezTo>
                  <a:lnTo>
                    <a:pt x="0" y="68357"/>
                  </a:lnTo>
                  <a:cubicBezTo>
                    <a:pt x="0" y="50228"/>
                    <a:pt x="7202" y="32841"/>
                    <a:pt x="20021" y="20021"/>
                  </a:cubicBezTo>
                  <a:cubicBezTo>
                    <a:pt x="32841" y="7202"/>
                    <a:pt x="50228" y="0"/>
                    <a:pt x="68357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758177" cy="716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084086" y="3176872"/>
            <a:ext cx="243382" cy="231213"/>
          </a:xfrm>
          <a:custGeom>
            <a:avLst/>
            <a:gdLst/>
            <a:ahLst/>
            <a:cxnLst/>
            <a:rect l="l" t="t" r="r" b="b"/>
            <a:pathLst>
              <a:path w="243382" h="231213">
                <a:moveTo>
                  <a:pt x="0" y="0"/>
                </a:moveTo>
                <a:lnTo>
                  <a:pt x="243382" y="0"/>
                </a:lnTo>
                <a:lnTo>
                  <a:pt x="243382" y="231213"/>
                </a:lnTo>
                <a:lnTo>
                  <a:pt x="0" y="231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084086" y="4161903"/>
            <a:ext cx="243382" cy="231213"/>
          </a:xfrm>
          <a:custGeom>
            <a:avLst/>
            <a:gdLst/>
            <a:ahLst/>
            <a:cxnLst/>
            <a:rect l="l" t="t" r="r" b="b"/>
            <a:pathLst>
              <a:path w="243382" h="231213">
                <a:moveTo>
                  <a:pt x="0" y="0"/>
                </a:moveTo>
                <a:lnTo>
                  <a:pt x="243382" y="0"/>
                </a:lnTo>
                <a:lnTo>
                  <a:pt x="243382" y="231213"/>
                </a:lnTo>
                <a:lnTo>
                  <a:pt x="0" y="2312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627590" y="2372425"/>
            <a:ext cx="5084415" cy="51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6"/>
              </a:lnSpc>
              <a:spcBef>
                <a:spcPct val="0"/>
              </a:spcBef>
            </a:pPr>
            <a:r>
              <a:rPr lang="en-US" sz="3271">
                <a:solidFill>
                  <a:srgbClr val="FFFFFF"/>
                </a:solidFill>
                <a:latin typeface="Open Sans Bold"/>
              </a:rPr>
              <a:t>Random forest Classifier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786717" y="422572"/>
            <a:ext cx="10031492" cy="9524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22"/>
              </a:lnSpc>
            </a:pPr>
            <a:r>
              <a:rPr lang="en-US" sz="7122">
                <a:solidFill>
                  <a:srgbClr val="FDFBF2"/>
                </a:solidFill>
                <a:latin typeface="Russo One"/>
              </a:rPr>
              <a:t>Predictive Modeling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566321" y="3148297"/>
            <a:ext cx="5193257" cy="65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3">
                <a:solidFill>
                  <a:srgbClr val="FFFFFF"/>
                </a:solidFill>
                <a:latin typeface="Open Sauce Bold"/>
              </a:rPr>
              <a:t>PREDICT PATIENT CONDITION FROM PATIENT REVIEW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566321" y="4133328"/>
            <a:ext cx="4352301" cy="65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03">
                <a:solidFill>
                  <a:srgbClr val="FFFFFF"/>
                </a:solidFill>
                <a:latin typeface="Open Sauce Bold"/>
              </a:rPr>
              <a:t>31362 COLUMNS AFTER TOKENIZING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95903" y="3533853"/>
            <a:ext cx="6485920" cy="6487913"/>
            <a:chOff x="0" y="0"/>
            <a:chExt cx="1296089" cy="12964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6089" cy="1296487"/>
            </a:xfrm>
            <a:custGeom>
              <a:avLst/>
              <a:gdLst/>
              <a:ahLst/>
              <a:cxnLst/>
              <a:rect l="l" t="t" r="r" b="b"/>
              <a:pathLst>
                <a:path w="1296089" h="1296487">
                  <a:moveTo>
                    <a:pt x="60876" y="0"/>
                  </a:moveTo>
                  <a:lnTo>
                    <a:pt x="1235213" y="0"/>
                  </a:lnTo>
                  <a:cubicBezTo>
                    <a:pt x="1268834" y="0"/>
                    <a:pt x="1296089" y="27255"/>
                    <a:pt x="1296089" y="60876"/>
                  </a:cubicBezTo>
                  <a:lnTo>
                    <a:pt x="1296089" y="1235611"/>
                  </a:lnTo>
                  <a:cubicBezTo>
                    <a:pt x="1296089" y="1269232"/>
                    <a:pt x="1268834" y="1296487"/>
                    <a:pt x="1235213" y="1296487"/>
                  </a:cubicBezTo>
                  <a:lnTo>
                    <a:pt x="60876" y="1296487"/>
                  </a:lnTo>
                  <a:cubicBezTo>
                    <a:pt x="27255" y="1296487"/>
                    <a:pt x="0" y="1269232"/>
                    <a:pt x="0" y="1235611"/>
                  </a:cubicBezTo>
                  <a:lnTo>
                    <a:pt x="0" y="60876"/>
                  </a:lnTo>
                  <a:cubicBezTo>
                    <a:pt x="0" y="27255"/>
                    <a:pt x="27255" y="0"/>
                    <a:pt x="60876" y="0"/>
                  </a:cubicBez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089" cy="13060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00762" y="2371304"/>
            <a:ext cx="5394980" cy="908419"/>
            <a:chOff x="0" y="0"/>
            <a:chExt cx="1420900" cy="239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20900" cy="239254"/>
            </a:xfrm>
            <a:custGeom>
              <a:avLst/>
              <a:gdLst/>
              <a:ahLst/>
              <a:cxnLst/>
              <a:rect l="l" t="t" r="r" b="b"/>
              <a:pathLst>
                <a:path w="1420900" h="239254">
                  <a:moveTo>
                    <a:pt x="73186" y="0"/>
                  </a:moveTo>
                  <a:lnTo>
                    <a:pt x="1347714" y="0"/>
                  </a:lnTo>
                  <a:cubicBezTo>
                    <a:pt x="1388133" y="0"/>
                    <a:pt x="1420900" y="32767"/>
                    <a:pt x="1420900" y="73186"/>
                  </a:cubicBezTo>
                  <a:lnTo>
                    <a:pt x="1420900" y="166068"/>
                  </a:lnTo>
                  <a:cubicBezTo>
                    <a:pt x="1420900" y="185478"/>
                    <a:pt x="1413189" y="204094"/>
                    <a:pt x="1399464" y="217819"/>
                  </a:cubicBezTo>
                  <a:cubicBezTo>
                    <a:pt x="1385739" y="231544"/>
                    <a:pt x="1367124" y="239254"/>
                    <a:pt x="1347714" y="239254"/>
                  </a:cubicBezTo>
                  <a:lnTo>
                    <a:pt x="73186" y="239254"/>
                  </a:lnTo>
                  <a:cubicBezTo>
                    <a:pt x="32767" y="239254"/>
                    <a:pt x="0" y="206488"/>
                    <a:pt x="0" y="166068"/>
                  </a:cubicBezTo>
                  <a:lnTo>
                    <a:pt x="0" y="73186"/>
                  </a:lnTo>
                  <a:cubicBezTo>
                    <a:pt x="0" y="53776"/>
                    <a:pt x="7711" y="35161"/>
                    <a:pt x="21436" y="21436"/>
                  </a:cubicBezTo>
                  <a:cubicBezTo>
                    <a:pt x="35161" y="7711"/>
                    <a:pt x="53776" y="0"/>
                    <a:pt x="73186" y="0"/>
                  </a:cubicBezTo>
                  <a:close/>
                </a:path>
              </a:pathLst>
            </a:custGeom>
            <a:solidFill>
              <a:srgbClr val="FDFBF2">
                <a:alpha val="47843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420900" cy="248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568002" y="-1725160"/>
            <a:ext cx="9712002" cy="2934364"/>
            <a:chOff x="0" y="0"/>
            <a:chExt cx="2557893" cy="7728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57893" cy="772837"/>
            </a:xfrm>
            <a:custGeom>
              <a:avLst/>
              <a:gdLst/>
              <a:ahLst/>
              <a:cxnLst/>
              <a:rect l="l" t="t" r="r" b="b"/>
              <a:pathLst>
                <a:path w="2557893" h="772837">
                  <a:moveTo>
                    <a:pt x="40655" y="0"/>
                  </a:moveTo>
                  <a:lnTo>
                    <a:pt x="2517239" y="0"/>
                  </a:lnTo>
                  <a:cubicBezTo>
                    <a:pt x="2528021" y="0"/>
                    <a:pt x="2538362" y="4283"/>
                    <a:pt x="2545986" y="11907"/>
                  </a:cubicBezTo>
                  <a:cubicBezTo>
                    <a:pt x="2553610" y="19532"/>
                    <a:pt x="2557893" y="29872"/>
                    <a:pt x="2557893" y="40655"/>
                  </a:cubicBezTo>
                  <a:lnTo>
                    <a:pt x="2557893" y="732182"/>
                  </a:lnTo>
                  <a:cubicBezTo>
                    <a:pt x="2557893" y="742964"/>
                    <a:pt x="2553610" y="753305"/>
                    <a:pt x="2545986" y="760929"/>
                  </a:cubicBezTo>
                  <a:cubicBezTo>
                    <a:pt x="2538362" y="768553"/>
                    <a:pt x="2528021" y="772837"/>
                    <a:pt x="2517239" y="772837"/>
                  </a:cubicBezTo>
                  <a:lnTo>
                    <a:pt x="40655" y="772837"/>
                  </a:lnTo>
                  <a:cubicBezTo>
                    <a:pt x="29872" y="772837"/>
                    <a:pt x="19532" y="768553"/>
                    <a:pt x="11907" y="760929"/>
                  </a:cubicBezTo>
                  <a:cubicBezTo>
                    <a:pt x="4283" y="753305"/>
                    <a:pt x="0" y="742964"/>
                    <a:pt x="0" y="732182"/>
                  </a:cubicBezTo>
                  <a:lnTo>
                    <a:pt x="0" y="40655"/>
                  </a:lnTo>
                  <a:cubicBezTo>
                    <a:pt x="0" y="29872"/>
                    <a:pt x="4283" y="19532"/>
                    <a:pt x="11907" y="11907"/>
                  </a:cubicBezTo>
                  <a:cubicBezTo>
                    <a:pt x="19532" y="4283"/>
                    <a:pt x="29872" y="0"/>
                    <a:pt x="40655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557893" cy="782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aphicFrame>
        <p:nvGraphicFramePr>
          <p:cNvPr id="12" name="Table 12"/>
          <p:cNvGraphicFramePr>
            <a:graphicFrameLocks noGrp="1"/>
          </p:cNvGraphicFramePr>
          <p:nvPr/>
        </p:nvGraphicFramePr>
        <p:xfrm>
          <a:off x="1009501" y="3807082"/>
          <a:ext cx="5458722" cy="5708064"/>
        </p:xfrm>
        <a:graphic>
          <a:graphicData uri="http://schemas.openxmlformats.org/drawingml/2006/table">
            <a:tbl>
              <a:tblPr/>
              <a:tblGrid>
                <a:gridCol w="27339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1344"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 Bold"/>
                        </a:rPr>
                        <a:t>Feature​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 Bold"/>
                        </a:rPr>
                        <a:t>Importance​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1344"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"/>
                        </a:rPr>
                        <a:t>Pain​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"/>
                        </a:rPr>
                        <a:t>0.038​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1344"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"/>
                        </a:rPr>
                        <a:t>Period​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"/>
                        </a:rPr>
                        <a:t>0.030​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1344"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"/>
                        </a:rPr>
                        <a:t>Birth​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"/>
                        </a:rPr>
                        <a:t>0.026​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51344"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"/>
                        </a:rPr>
                        <a:t>Acne​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"/>
                        </a:rPr>
                        <a:t>0.023​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1344"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"/>
                        </a:rPr>
                        <a:t>Anxiety​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21"/>
                        </a:lnSpc>
                        <a:defRPr/>
                      </a:pPr>
                      <a:r>
                        <a:rPr lang="en-US" sz="1872">
                          <a:solidFill>
                            <a:srgbClr val="FFFFFF"/>
                          </a:solidFill>
                          <a:latin typeface="Open Sans"/>
                        </a:rPr>
                        <a:t>0.023​</a:t>
                      </a:r>
                      <a:endParaRPr lang="en-US" sz="1100"/>
                    </a:p>
                  </a:txBody>
                  <a:tcPr marL="251076" marR="251076" marT="251076" marB="251076" anchor="ctr">
                    <a:lnL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021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3" name="Group 13"/>
          <p:cNvGrpSpPr/>
          <p:nvPr/>
        </p:nvGrpSpPr>
        <p:grpSpPr>
          <a:xfrm>
            <a:off x="10781188" y="501105"/>
            <a:ext cx="5776089" cy="2324200"/>
            <a:chOff x="0" y="0"/>
            <a:chExt cx="1758177" cy="70746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58178" cy="707461"/>
            </a:xfrm>
            <a:custGeom>
              <a:avLst/>
              <a:gdLst/>
              <a:ahLst/>
              <a:cxnLst/>
              <a:rect l="l" t="t" r="r" b="b"/>
              <a:pathLst>
                <a:path w="1758178" h="707461">
                  <a:moveTo>
                    <a:pt x="68357" y="0"/>
                  </a:moveTo>
                  <a:lnTo>
                    <a:pt x="1689820" y="0"/>
                  </a:lnTo>
                  <a:cubicBezTo>
                    <a:pt x="1707950" y="0"/>
                    <a:pt x="1725337" y="7202"/>
                    <a:pt x="1738156" y="20021"/>
                  </a:cubicBezTo>
                  <a:cubicBezTo>
                    <a:pt x="1750976" y="32841"/>
                    <a:pt x="1758178" y="50228"/>
                    <a:pt x="1758178" y="68357"/>
                  </a:cubicBezTo>
                  <a:lnTo>
                    <a:pt x="1758178" y="639103"/>
                  </a:lnTo>
                  <a:cubicBezTo>
                    <a:pt x="1758178" y="657233"/>
                    <a:pt x="1750976" y="674620"/>
                    <a:pt x="1738156" y="687439"/>
                  </a:cubicBezTo>
                  <a:cubicBezTo>
                    <a:pt x="1725337" y="700259"/>
                    <a:pt x="1707950" y="707461"/>
                    <a:pt x="1689820" y="707461"/>
                  </a:cubicBezTo>
                  <a:lnTo>
                    <a:pt x="68357" y="707461"/>
                  </a:lnTo>
                  <a:cubicBezTo>
                    <a:pt x="50228" y="707461"/>
                    <a:pt x="32841" y="700259"/>
                    <a:pt x="20021" y="687439"/>
                  </a:cubicBezTo>
                  <a:cubicBezTo>
                    <a:pt x="7202" y="674620"/>
                    <a:pt x="0" y="657233"/>
                    <a:pt x="0" y="639103"/>
                  </a:cubicBezTo>
                  <a:lnTo>
                    <a:pt x="0" y="68357"/>
                  </a:lnTo>
                  <a:cubicBezTo>
                    <a:pt x="0" y="50228"/>
                    <a:pt x="7202" y="32841"/>
                    <a:pt x="20021" y="20021"/>
                  </a:cubicBezTo>
                  <a:cubicBezTo>
                    <a:pt x="32841" y="7202"/>
                    <a:pt x="50228" y="0"/>
                    <a:pt x="68357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758177" cy="7169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722741" y="678175"/>
            <a:ext cx="243382" cy="231213"/>
          </a:xfrm>
          <a:custGeom>
            <a:avLst/>
            <a:gdLst/>
            <a:ahLst/>
            <a:cxnLst/>
            <a:rect l="l" t="t" r="r" b="b"/>
            <a:pathLst>
              <a:path w="243382" h="231213">
                <a:moveTo>
                  <a:pt x="0" y="0"/>
                </a:moveTo>
                <a:lnTo>
                  <a:pt x="243382" y="0"/>
                </a:lnTo>
                <a:lnTo>
                  <a:pt x="243382" y="231213"/>
                </a:lnTo>
                <a:lnTo>
                  <a:pt x="0" y="231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1722741" y="1335517"/>
            <a:ext cx="243382" cy="231213"/>
          </a:xfrm>
          <a:custGeom>
            <a:avLst/>
            <a:gdLst/>
            <a:ahLst/>
            <a:cxnLst/>
            <a:rect l="l" t="t" r="r" b="b"/>
            <a:pathLst>
              <a:path w="243382" h="231213">
                <a:moveTo>
                  <a:pt x="0" y="0"/>
                </a:moveTo>
                <a:lnTo>
                  <a:pt x="243382" y="0"/>
                </a:lnTo>
                <a:lnTo>
                  <a:pt x="243382" y="231213"/>
                </a:lnTo>
                <a:lnTo>
                  <a:pt x="0" y="231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658487" y="3410140"/>
            <a:ext cx="6739746" cy="6735338"/>
            <a:chOff x="0" y="0"/>
            <a:chExt cx="1557229" cy="15562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57229" cy="1556210"/>
            </a:xfrm>
            <a:custGeom>
              <a:avLst/>
              <a:gdLst/>
              <a:ahLst/>
              <a:cxnLst/>
              <a:rect l="l" t="t" r="r" b="b"/>
              <a:pathLst>
                <a:path w="1557229" h="1556210">
                  <a:moveTo>
                    <a:pt x="58584" y="0"/>
                  </a:moveTo>
                  <a:lnTo>
                    <a:pt x="1498645" y="0"/>
                  </a:lnTo>
                  <a:cubicBezTo>
                    <a:pt x="1531000" y="0"/>
                    <a:pt x="1557229" y="26229"/>
                    <a:pt x="1557229" y="58584"/>
                  </a:cubicBezTo>
                  <a:lnTo>
                    <a:pt x="1557229" y="1497627"/>
                  </a:lnTo>
                  <a:cubicBezTo>
                    <a:pt x="1557229" y="1529981"/>
                    <a:pt x="1531000" y="1556210"/>
                    <a:pt x="1498645" y="1556210"/>
                  </a:cubicBezTo>
                  <a:lnTo>
                    <a:pt x="58584" y="1556210"/>
                  </a:lnTo>
                  <a:cubicBezTo>
                    <a:pt x="26229" y="1556210"/>
                    <a:pt x="0" y="1529981"/>
                    <a:pt x="0" y="1497627"/>
                  </a:cubicBezTo>
                  <a:lnTo>
                    <a:pt x="0" y="58584"/>
                  </a:lnTo>
                  <a:cubicBezTo>
                    <a:pt x="0" y="26229"/>
                    <a:pt x="26229" y="0"/>
                    <a:pt x="58584" y="0"/>
                  </a:cubicBezTo>
                  <a:close/>
                </a:path>
              </a:pathLst>
            </a:custGeom>
            <a:solidFill>
              <a:srgbClr val="000000">
                <a:alpha val="83922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1557229" cy="15657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11078500" y="3708905"/>
          <a:ext cx="5166403" cy="6292202"/>
        </p:xfrm>
        <a:graphic>
          <a:graphicData uri="http://schemas.openxmlformats.org/drawingml/2006/table">
            <a:tbl>
              <a:tblPr/>
              <a:tblGrid>
                <a:gridCol w="384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4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0432">
                <a:tc>
                  <a:txBody>
                    <a:bodyPr/>
                    <a:lstStyle/>
                    <a:p>
                      <a:pPr algn="ctr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 Bold"/>
                        </a:rPr>
                        <a:t>Model​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 Bold"/>
                        </a:rPr>
                        <a:t>Accuracy​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432">
                <a:tc>
                  <a:txBody>
                    <a:bodyPr/>
                    <a:lstStyle/>
                    <a:p>
                      <a:pPr algn="l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"/>
                        </a:rPr>
                        <a:t>Random Forest  (31k columns)​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"/>
                        </a:rPr>
                        <a:t>92.6​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4418">
                <a:tc>
                  <a:txBody>
                    <a:bodyPr/>
                    <a:lstStyle/>
                    <a:p>
                      <a:pPr algn="l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"/>
                        </a:rPr>
                        <a:t>Random Forest ( Feature imp. threshold &gt; 0.0001 - 1245 columns)​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"/>
                        </a:rPr>
                        <a:t>92.5​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4418">
                <a:tc>
                  <a:txBody>
                    <a:bodyPr/>
                    <a:lstStyle/>
                    <a:p>
                      <a:pPr algn="l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"/>
                        </a:rPr>
                        <a:t>Random Forest ( Feature imp. threshold &gt; 0.001 - 197 columns)​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"/>
                        </a:rPr>
                        <a:t>91.5​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4796">
                <a:tc>
                  <a:txBody>
                    <a:bodyPr/>
                    <a:lstStyle/>
                    <a:p>
                      <a:pPr algn="l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"/>
                        </a:rPr>
                        <a:t>Random Forest ( PCA – 200 columns from 1245 features) 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"/>
                        </a:rPr>
                        <a:t>91.3​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4418">
                <a:tc>
                  <a:txBody>
                    <a:bodyPr/>
                    <a:lstStyle/>
                    <a:p>
                      <a:pPr algn="l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"/>
                        </a:rPr>
                        <a:t>Random Forest ( PCA – 150 columns from 1245 features) 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67"/>
                        </a:lnSpc>
                        <a:defRPr/>
                      </a:pPr>
                      <a:r>
                        <a:rPr lang="en-US" sz="1619">
                          <a:solidFill>
                            <a:srgbClr val="FFFFFF"/>
                          </a:solidFill>
                          <a:latin typeface="Open Sans"/>
                        </a:rPr>
                        <a:t>91.2​</a:t>
                      </a:r>
                      <a:endParaRPr lang="en-US" sz="1100"/>
                    </a:p>
                  </a:txBody>
                  <a:tcPr marL="217150" marR="217150" marT="217150" marB="217150" anchor="ctr">
                    <a:lnL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7562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Freeform 22"/>
          <p:cNvSpPr/>
          <p:nvPr/>
        </p:nvSpPr>
        <p:spPr>
          <a:xfrm>
            <a:off x="11722741" y="1976935"/>
            <a:ext cx="243382" cy="231213"/>
          </a:xfrm>
          <a:custGeom>
            <a:avLst/>
            <a:gdLst/>
            <a:ahLst/>
            <a:cxnLst/>
            <a:rect l="l" t="t" r="r" b="b"/>
            <a:pathLst>
              <a:path w="243382" h="231213">
                <a:moveTo>
                  <a:pt x="0" y="0"/>
                </a:moveTo>
                <a:lnTo>
                  <a:pt x="243382" y="0"/>
                </a:lnTo>
                <a:lnTo>
                  <a:pt x="243382" y="231212"/>
                </a:lnTo>
                <a:lnTo>
                  <a:pt x="0" y="2312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865929" y="2557597"/>
            <a:ext cx="4064645" cy="516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6"/>
              </a:lnSpc>
              <a:spcBef>
                <a:spcPct val="0"/>
              </a:spcBef>
            </a:pPr>
            <a:r>
              <a:rPr lang="en-US" sz="3271">
                <a:solidFill>
                  <a:srgbClr val="FFFFFF"/>
                </a:solidFill>
                <a:latin typeface="Open Sans Bold"/>
              </a:rPr>
              <a:t>Important Features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570407" y="132515"/>
            <a:ext cx="10031492" cy="861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22"/>
              </a:lnSpc>
            </a:pPr>
            <a:r>
              <a:rPr lang="en-US" sz="6522">
                <a:solidFill>
                  <a:srgbClr val="FDFBF2"/>
                </a:solidFill>
                <a:latin typeface="Russo One"/>
              </a:rPr>
              <a:t>Predictive Modeling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04976" y="649600"/>
            <a:ext cx="5193257" cy="31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5"/>
              </a:lnSpc>
              <a:spcBef>
                <a:spcPct val="0"/>
              </a:spcBef>
            </a:pPr>
            <a:r>
              <a:rPr lang="en-US" sz="1903">
                <a:solidFill>
                  <a:srgbClr val="FFFFFF"/>
                </a:solidFill>
                <a:latin typeface="Open Sauce Bold"/>
              </a:rPr>
              <a:t>FEATURE REDUCTION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04976" y="1306942"/>
            <a:ext cx="4352301" cy="656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</a:pPr>
            <a:r>
              <a:rPr lang="en-US" sz="1903">
                <a:solidFill>
                  <a:srgbClr val="FFFFFF"/>
                </a:solidFill>
                <a:latin typeface="Open Sauce Bold"/>
              </a:rPr>
              <a:t>BASED ON FEATURE IMPORTANCE​</a:t>
            </a:r>
          </a:p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endParaRPr lang="en-US" sz="1903">
              <a:solidFill>
                <a:srgbClr val="FFFFFF"/>
              </a:solidFill>
              <a:latin typeface="Open Sauce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2204976" y="1948360"/>
            <a:ext cx="4352301" cy="31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r>
              <a:rPr lang="en-US" sz="1903">
                <a:solidFill>
                  <a:srgbClr val="FFFFFF"/>
                </a:solidFill>
                <a:latin typeface="Open Sauce Bold"/>
              </a:rPr>
              <a:t>PCA – DIMENSION REDUCTION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6640" y="-374973"/>
            <a:ext cx="7531645" cy="1604014"/>
            <a:chOff x="0" y="0"/>
            <a:chExt cx="2395980" cy="5102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95980" cy="510272"/>
            </a:xfrm>
            <a:custGeom>
              <a:avLst/>
              <a:gdLst/>
              <a:ahLst/>
              <a:cxnLst/>
              <a:rect l="l" t="t" r="r" b="b"/>
              <a:pathLst>
                <a:path w="2395980" h="510272">
                  <a:moveTo>
                    <a:pt x="52424" y="0"/>
                  </a:moveTo>
                  <a:lnTo>
                    <a:pt x="2343556" y="0"/>
                  </a:lnTo>
                  <a:cubicBezTo>
                    <a:pt x="2357460" y="0"/>
                    <a:pt x="2370794" y="5523"/>
                    <a:pt x="2380625" y="15355"/>
                  </a:cubicBezTo>
                  <a:cubicBezTo>
                    <a:pt x="2390457" y="25186"/>
                    <a:pt x="2395980" y="38520"/>
                    <a:pt x="2395980" y="52424"/>
                  </a:cubicBezTo>
                  <a:lnTo>
                    <a:pt x="2395980" y="457848"/>
                  </a:lnTo>
                  <a:cubicBezTo>
                    <a:pt x="2395980" y="486801"/>
                    <a:pt x="2372509" y="510272"/>
                    <a:pt x="2343556" y="510272"/>
                  </a:cubicBezTo>
                  <a:lnTo>
                    <a:pt x="52424" y="510272"/>
                  </a:lnTo>
                  <a:cubicBezTo>
                    <a:pt x="23471" y="510272"/>
                    <a:pt x="0" y="486801"/>
                    <a:pt x="0" y="457848"/>
                  </a:cubicBezTo>
                  <a:lnTo>
                    <a:pt x="0" y="52424"/>
                  </a:lnTo>
                  <a:cubicBezTo>
                    <a:pt x="0" y="23471"/>
                    <a:pt x="23471" y="0"/>
                    <a:pt x="52424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395980" cy="5197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1393" y="3515033"/>
            <a:ext cx="6675580" cy="3664947"/>
            <a:chOff x="0" y="0"/>
            <a:chExt cx="1758177" cy="9652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8178" cy="965253"/>
            </a:xfrm>
            <a:custGeom>
              <a:avLst/>
              <a:gdLst/>
              <a:ahLst/>
              <a:cxnLst/>
              <a:rect l="l" t="t" r="r" b="b"/>
              <a:pathLst>
                <a:path w="1758178" h="965253">
                  <a:moveTo>
                    <a:pt x="59147" y="0"/>
                  </a:moveTo>
                  <a:lnTo>
                    <a:pt x="1699031" y="0"/>
                  </a:lnTo>
                  <a:cubicBezTo>
                    <a:pt x="1714718" y="0"/>
                    <a:pt x="1729762" y="6231"/>
                    <a:pt x="1740854" y="17324"/>
                  </a:cubicBezTo>
                  <a:cubicBezTo>
                    <a:pt x="1751946" y="28416"/>
                    <a:pt x="1758178" y="43460"/>
                    <a:pt x="1758178" y="59147"/>
                  </a:cubicBezTo>
                  <a:lnTo>
                    <a:pt x="1758178" y="906107"/>
                  </a:lnTo>
                  <a:cubicBezTo>
                    <a:pt x="1758178" y="938773"/>
                    <a:pt x="1731697" y="965253"/>
                    <a:pt x="1699031" y="965253"/>
                  </a:cubicBezTo>
                  <a:lnTo>
                    <a:pt x="59147" y="965253"/>
                  </a:lnTo>
                  <a:cubicBezTo>
                    <a:pt x="26481" y="965253"/>
                    <a:pt x="0" y="938773"/>
                    <a:pt x="0" y="906107"/>
                  </a:cubicBezTo>
                  <a:lnTo>
                    <a:pt x="0" y="59147"/>
                  </a:lnTo>
                  <a:cubicBezTo>
                    <a:pt x="0" y="26481"/>
                    <a:pt x="26481" y="0"/>
                    <a:pt x="59147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758177" cy="974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066419" y="427034"/>
            <a:ext cx="5921311" cy="2848770"/>
          </a:xfrm>
          <a:custGeom>
            <a:avLst/>
            <a:gdLst/>
            <a:ahLst/>
            <a:cxnLst/>
            <a:rect l="l" t="t" r="r" b="b"/>
            <a:pathLst>
              <a:path w="5921311" h="2848770">
                <a:moveTo>
                  <a:pt x="0" y="0"/>
                </a:moveTo>
                <a:lnTo>
                  <a:pt x="5921311" y="0"/>
                </a:lnTo>
                <a:lnTo>
                  <a:pt x="5921311" y="2848770"/>
                </a:lnTo>
                <a:lnTo>
                  <a:pt x="0" y="2848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901107" y="1578816"/>
            <a:ext cx="2615016" cy="1157220"/>
            <a:chOff x="0" y="0"/>
            <a:chExt cx="688728" cy="30478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88728" cy="304782"/>
            </a:xfrm>
            <a:custGeom>
              <a:avLst/>
              <a:gdLst/>
              <a:ahLst/>
              <a:cxnLst/>
              <a:rect l="l" t="t" r="r" b="b"/>
              <a:pathLst>
                <a:path w="688728" h="304782">
                  <a:moveTo>
                    <a:pt x="150989" y="0"/>
                  </a:moveTo>
                  <a:lnTo>
                    <a:pt x="537740" y="0"/>
                  </a:lnTo>
                  <a:cubicBezTo>
                    <a:pt x="577784" y="0"/>
                    <a:pt x="616189" y="15908"/>
                    <a:pt x="644505" y="44224"/>
                  </a:cubicBezTo>
                  <a:cubicBezTo>
                    <a:pt x="672821" y="72539"/>
                    <a:pt x="688728" y="110944"/>
                    <a:pt x="688728" y="150989"/>
                  </a:cubicBezTo>
                  <a:lnTo>
                    <a:pt x="688728" y="153794"/>
                  </a:lnTo>
                  <a:cubicBezTo>
                    <a:pt x="688728" y="193838"/>
                    <a:pt x="672821" y="232243"/>
                    <a:pt x="644505" y="260559"/>
                  </a:cubicBezTo>
                  <a:cubicBezTo>
                    <a:pt x="616189" y="288875"/>
                    <a:pt x="577784" y="304782"/>
                    <a:pt x="537740" y="304782"/>
                  </a:cubicBezTo>
                  <a:lnTo>
                    <a:pt x="150989" y="304782"/>
                  </a:lnTo>
                  <a:cubicBezTo>
                    <a:pt x="110944" y="304782"/>
                    <a:pt x="72539" y="288875"/>
                    <a:pt x="44224" y="260559"/>
                  </a:cubicBezTo>
                  <a:cubicBezTo>
                    <a:pt x="15908" y="232243"/>
                    <a:pt x="0" y="193838"/>
                    <a:pt x="0" y="153794"/>
                  </a:cubicBezTo>
                  <a:lnTo>
                    <a:pt x="0" y="150989"/>
                  </a:lnTo>
                  <a:cubicBezTo>
                    <a:pt x="0" y="110944"/>
                    <a:pt x="15908" y="72539"/>
                    <a:pt x="44224" y="44224"/>
                  </a:cubicBezTo>
                  <a:cubicBezTo>
                    <a:pt x="72539" y="15908"/>
                    <a:pt x="110944" y="0"/>
                    <a:pt x="150989" y="0"/>
                  </a:cubicBez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688728" cy="314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066419" y="3618602"/>
            <a:ext cx="5921311" cy="3100876"/>
          </a:xfrm>
          <a:custGeom>
            <a:avLst/>
            <a:gdLst/>
            <a:ahLst/>
            <a:cxnLst/>
            <a:rect l="l" t="t" r="r" b="b"/>
            <a:pathLst>
              <a:path w="5921311" h="3100876">
                <a:moveTo>
                  <a:pt x="0" y="0"/>
                </a:moveTo>
                <a:lnTo>
                  <a:pt x="5921311" y="0"/>
                </a:lnTo>
                <a:lnTo>
                  <a:pt x="5921311" y="3100876"/>
                </a:lnTo>
                <a:lnTo>
                  <a:pt x="0" y="310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8917305" y="4419662"/>
            <a:ext cx="2806276" cy="1157220"/>
            <a:chOff x="0" y="0"/>
            <a:chExt cx="739102" cy="3047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39102" cy="304782"/>
            </a:xfrm>
            <a:custGeom>
              <a:avLst/>
              <a:gdLst/>
              <a:ahLst/>
              <a:cxnLst/>
              <a:rect l="l" t="t" r="r" b="b"/>
              <a:pathLst>
                <a:path w="739102" h="304782">
                  <a:moveTo>
                    <a:pt x="140698" y="0"/>
                  </a:moveTo>
                  <a:lnTo>
                    <a:pt x="598403" y="0"/>
                  </a:lnTo>
                  <a:cubicBezTo>
                    <a:pt x="676109" y="0"/>
                    <a:pt x="739102" y="62993"/>
                    <a:pt x="739102" y="140698"/>
                  </a:cubicBezTo>
                  <a:lnTo>
                    <a:pt x="739102" y="164084"/>
                  </a:lnTo>
                  <a:cubicBezTo>
                    <a:pt x="739102" y="201400"/>
                    <a:pt x="724278" y="237187"/>
                    <a:pt x="697892" y="263573"/>
                  </a:cubicBezTo>
                  <a:cubicBezTo>
                    <a:pt x="671506" y="289959"/>
                    <a:pt x="635719" y="304782"/>
                    <a:pt x="598403" y="304782"/>
                  </a:cubicBezTo>
                  <a:lnTo>
                    <a:pt x="140698" y="304782"/>
                  </a:lnTo>
                  <a:cubicBezTo>
                    <a:pt x="103383" y="304782"/>
                    <a:pt x="67596" y="289959"/>
                    <a:pt x="41210" y="263573"/>
                  </a:cubicBezTo>
                  <a:cubicBezTo>
                    <a:pt x="14824" y="237187"/>
                    <a:pt x="0" y="201400"/>
                    <a:pt x="0" y="164084"/>
                  </a:cubicBezTo>
                  <a:lnTo>
                    <a:pt x="0" y="140698"/>
                  </a:lnTo>
                  <a:cubicBezTo>
                    <a:pt x="0" y="103383"/>
                    <a:pt x="14824" y="67596"/>
                    <a:pt x="41210" y="41210"/>
                  </a:cubicBezTo>
                  <a:cubicBezTo>
                    <a:pt x="67596" y="14824"/>
                    <a:pt x="103383" y="0"/>
                    <a:pt x="140698" y="0"/>
                  </a:cubicBez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739102" cy="314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2066419" y="7179979"/>
            <a:ext cx="5921311" cy="2880483"/>
          </a:xfrm>
          <a:custGeom>
            <a:avLst/>
            <a:gdLst/>
            <a:ahLst/>
            <a:cxnLst/>
            <a:rect l="l" t="t" r="r" b="b"/>
            <a:pathLst>
              <a:path w="5921311" h="2880483">
                <a:moveTo>
                  <a:pt x="0" y="0"/>
                </a:moveTo>
                <a:lnTo>
                  <a:pt x="5921311" y="0"/>
                </a:lnTo>
                <a:lnTo>
                  <a:pt x="5921311" y="2880484"/>
                </a:lnTo>
                <a:lnTo>
                  <a:pt x="0" y="28804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8647033" y="7672382"/>
            <a:ext cx="3076548" cy="1456939"/>
            <a:chOff x="0" y="0"/>
            <a:chExt cx="810284" cy="3837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0284" cy="383720"/>
            </a:xfrm>
            <a:custGeom>
              <a:avLst/>
              <a:gdLst/>
              <a:ahLst/>
              <a:cxnLst/>
              <a:rect l="l" t="t" r="r" b="b"/>
              <a:pathLst>
                <a:path w="810284" h="383720">
                  <a:moveTo>
                    <a:pt x="128338" y="0"/>
                  </a:moveTo>
                  <a:lnTo>
                    <a:pt x="681946" y="0"/>
                  </a:lnTo>
                  <a:cubicBezTo>
                    <a:pt x="715984" y="0"/>
                    <a:pt x="748627" y="13521"/>
                    <a:pt x="772695" y="37589"/>
                  </a:cubicBezTo>
                  <a:cubicBezTo>
                    <a:pt x="796763" y="61657"/>
                    <a:pt x="810284" y="94301"/>
                    <a:pt x="810284" y="128338"/>
                  </a:cubicBezTo>
                  <a:lnTo>
                    <a:pt x="810284" y="255382"/>
                  </a:lnTo>
                  <a:cubicBezTo>
                    <a:pt x="810284" y="326262"/>
                    <a:pt x="752825" y="383720"/>
                    <a:pt x="681946" y="383720"/>
                  </a:cubicBezTo>
                  <a:lnTo>
                    <a:pt x="128338" y="383720"/>
                  </a:lnTo>
                  <a:cubicBezTo>
                    <a:pt x="57459" y="383720"/>
                    <a:pt x="0" y="326262"/>
                    <a:pt x="0" y="255382"/>
                  </a:cubicBezTo>
                  <a:lnTo>
                    <a:pt x="0" y="128338"/>
                  </a:lnTo>
                  <a:cubicBezTo>
                    <a:pt x="0" y="57459"/>
                    <a:pt x="57459" y="0"/>
                    <a:pt x="128338" y="0"/>
                  </a:cubicBezTo>
                  <a:close/>
                </a:path>
              </a:pathLst>
            </a:custGeom>
            <a:solidFill>
              <a:srgbClr val="000000">
                <a:alpha val="88627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810284" cy="393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519596" y="4009197"/>
            <a:ext cx="281283" cy="267219"/>
          </a:xfrm>
          <a:custGeom>
            <a:avLst/>
            <a:gdLst/>
            <a:ahLst/>
            <a:cxnLst/>
            <a:rect l="l" t="t" r="r" b="b"/>
            <a:pathLst>
              <a:path w="281283" h="267219">
                <a:moveTo>
                  <a:pt x="0" y="0"/>
                </a:moveTo>
                <a:lnTo>
                  <a:pt x="281283" y="0"/>
                </a:lnTo>
                <a:lnTo>
                  <a:pt x="281283" y="267219"/>
                </a:lnTo>
                <a:lnTo>
                  <a:pt x="0" y="267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-583378" y="274634"/>
            <a:ext cx="8305121" cy="87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9"/>
              </a:lnSpc>
            </a:pPr>
            <a:r>
              <a:rPr lang="en-US" sz="6559">
                <a:solidFill>
                  <a:srgbClr val="FDFBF2"/>
                </a:solidFill>
                <a:latin typeface="Russo One"/>
              </a:rPr>
              <a:t>Topic Modeling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52023" y="3980622"/>
            <a:ext cx="6001986" cy="75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uce Bold"/>
              </a:rPr>
              <a:t>CONSIDERATION OF TOP 10 CONDITIONS​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endParaRPr lang="en-US" sz="2200">
              <a:solidFill>
                <a:srgbClr val="FFFFFF"/>
              </a:solidFill>
              <a:latin typeface="Open Sauce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89830" y="4731829"/>
            <a:ext cx="503007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 Bold"/>
              </a:rPr>
              <a:t>LIBRARIES USED: SPACY, GENSIM​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5471355"/>
            <a:ext cx="223726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 Bold"/>
              </a:rPr>
              <a:t>LDA MODEL​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7539" y="6184800"/>
            <a:ext cx="4813438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Open Sauce Bold"/>
              </a:rPr>
              <a:t>SPLIT INTO 5 DOMINANT TOPICS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502518" y="1952004"/>
            <a:ext cx="223726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 Bold"/>
              </a:rPr>
              <a:t>GENERIC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172107" y="4792849"/>
            <a:ext cx="255147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 Bold"/>
              </a:rPr>
              <a:t>BIRTH CONTROL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788488" y="7804903"/>
            <a:ext cx="2821745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uce Bold"/>
              </a:rPr>
              <a:t>DEPRESSION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uce Bold"/>
              </a:rPr>
              <a:t>&amp; </a:t>
            </a:r>
          </a:p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uce Bold"/>
              </a:rPr>
              <a:t>ANXIETY</a:t>
            </a:r>
          </a:p>
        </p:txBody>
      </p:sp>
      <p:sp>
        <p:nvSpPr>
          <p:cNvPr id="30" name="Freeform 30"/>
          <p:cNvSpPr/>
          <p:nvPr/>
        </p:nvSpPr>
        <p:spPr>
          <a:xfrm>
            <a:off x="519596" y="4876281"/>
            <a:ext cx="281283" cy="267219"/>
          </a:xfrm>
          <a:custGeom>
            <a:avLst/>
            <a:gdLst/>
            <a:ahLst/>
            <a:cxnLst/>
            <a:rect l="l" t="t" r="r" b="b"/>
            <a:pathLst>
              <a:path w="281283" h="267219">
                <a:moveTo>
                  <a:pt x="0" y="0"/>
                </a:moveTo>
                <a:lnTo>
                  <a:pt x="281283" y="0"/>
                </a:lnTo>
                <a:lnTo>
                  <a:pt x="281283" y="267219"/>
                </a:lnTo>
                <a:lnTo>
                  <a:pt x="0" y="2672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19596" y="5576882"/>
            <a:ext cx="281283" cy="267219"/>
          </a:xfrm>
          <a:custGeom>
            <a:avLst/>
            <a:gdLst/>
            <a:ahLst/>
            <a:cxnLst/>
            <a:rect l="l" t="t" r="r" b="b"/>
            <a:pathLst>
              <a:path w="281283" h="267219">
                <a:moveTo>
                  <a:pt x="0" y="0"/>
                </a:moveTo>
                <a:lnTo>
                  <a:pt x="281283" y="0"/>
                </a:lnTo>
                <a:lnTo>
                  <a:pt x="281283" y="267218"/>
                </a:lnTo>
                <a:lnTo>
                  <a:pt x="0" y="2672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519596" y="6244709"/>
            <a:ext cx="286290" cy="271975"/>
          </a:xfrm>
          <a:custGeom>
            <a:avLst/>
            <a:gdLst/>
            <a:ahLst/>
            <a:cxnLst/>
            <a:rect l="l" t="t" r="r" b="b"/>
            <a:pathLst>
              <a:path w="286290" h="271975">
                <a:moveTo>
                  <a:pt x="0" y="0"/>
                </a:moveTo>
                <a:lnTo>
                  <a:pt x="286290" y="0"/>
                </a:lnTo>
                <a:lnTo>
                  <a:pt x="286290" y="271976"/>
                </a:lnTo>
                <a:lnTo>
                  <a:pt x="0" y="27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96640" y="-374973"/>
            <a:ext cx="7651115" cy="2699722"/>
            <a:chOff x="0" y="0"/>
            <a:chExt cx="2433986" cy="858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3986" cy="858840"/>
            </a:xfrm>
            <a:custGeom>
              <a:avLst/>
              <a:gdLst/>
              <a:ahLst/>
              <a:cxnLst/>
              <a:rect l="l" t="t" r="r" b="b"/>
              <a:pathLst>
                <a:path w="2433986" h="858840">
                  <a:moveTo>
                    <a:pt x="51605" y="0"/>
                  </a:moveTo>
                  <a:lnTo>
                    <a:pt x="2382380" y="0"/>
                  </a:lnTo>
                  <a:cubicBezTo>
                    <a:pt x="2396067" y="0"/>
                    <a:pt x="2409193" y="5437"/>
                    <a:pt x="2418871" y="15115"/>
                  </a:cubicBezTo>
                  <a:cubicBezTo>
                    <a:pt x="2428549" y="24793"/>
                    <a:pt x="2433986" y="37919"/>
                    <a:pt x="2433986" y="51605"/>
                  </a:cubicBezTo>
                  <a:lnTo>
                    <a:pt x="2433986" y="807235"/>
                  </a:lnTo>
                  <a:cubicBezTo>
                    <a:pt x="2433986" y="820922"/>
                    <a:pt x="2428549" y="834048"/>
                    <a:pt x="2418871" y="843725"/>
                  </a:cubicBezTo>
                  <a:cubicBezTo>
                    <a:pt x="2409193" y="853403"/>
                    <a:pt x="2396067" y="858840"/>
                    <a:pt x="2382380" y="858840"/>
                  </a:cubicBezTo>
                  <a:lnTo>
                    <a:pt x="51605" y="858840"/>
                  </a:lnTo>
                  <a:cubicBezTo>
                    <a:pt x="37919" y="858840"/>
                    <a:pt x="24793" y="853403"/>
                    <a:pt x="15115" y="843725"/>
                  </a:cubicBezTo>
                  <a:cubicBezTo>
                    <a:pt x="5437" y="834048"/>
                    <a:pt x="0" y="820922"/>
                    <a:pt x="0" y="807235"/>
                  </a:cubicBezTo>
                  <a:lnTo>
                    <a:pt x="0" y="51605"/>
                  </a:lnTo>
                  <a:cubicBezTo>
                    <a:pt x="0" y="37919"/>
                    <a:pt x="5437" y="24793"/>
                    <a:pt x="15115" y="15115"/>
                  </a:cubicBezTo>
                  <a:cubicBezTo>
                    <a:pt x="24793" y="5437"/>
                    <a:pt x="37919" y="0"/>
                    <a:pt x="51605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433986" cy="868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19510" y="2466417"/>
            <a:ext cx="11660009" cy="7235348"/>
            <a:chOff x="0" y="-9525"/>
            <a:chExt cx="1758178" cy="97477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8178" cy="965253"/>
            </a:xfrm>
            <a:custGeom>
              <a:avLst/>
              <a:gdLst/>
              <a:ahLst/>
              <a:cxnLst/>
              <a:rect l="l" t="t" r="r" b="b"/>
              <a:pathLst>
                <a:path w="1758178" h="965253">
                  <a:moveTo>
                    <a:pt x="59147" y="0"/>
                  </a:moveTo>
                  <a:lnTo>
                    <a:pt x="1699031" y="0"/>
                  </a:lnTo>
                  <a:cubicBezTo>
                    <a:pt x="1714718" y="0"/>
                    <a:pt x="1729762" y="6231"/>
                    <a:pt x="1740854" y="17324"/>
                  </a:cubicBezTo>
                  <a:cubicBezTo>
                    <a:pt x="1751946" y="28416"/>
                    <a:pt x="1758178" y="43460"/>
                    <a:pt x="1758178" y="59147"/>
                  </a:cubicBezTo>
                  <a:lnTo>
                    <a:pt x="1758178" y="906107"/>
                  </a:lnTo>
                  <a:cubicBezTo>
                    <a:pt x="1758178" y="938773"/>
                    <a:pt x="1731697" y="965253"/>
                    <a:pt x="1699031" y="965253"/>
                  </a:cubicBezTo>
                  <a:lnTo>
                    <a:pt x="59147" y="965253"/>
                  </a:lnTo>
                  <a:cubicBezTo>
                    <a:pt x="26481" y="965253"/>
                    <a:pt x="0" y="938773"/>
                    <a:pt x="0" y="906107"/>
                  </a:cubicBezTo>
                  <a:lnTo>
                    <a:pt x="0" y="59147"/>
                  </a:lnTo>
                  <a:cubicBezTo>
                    <a:pt x="0" y="26481"/>
                    <a:pt x="26481" y="0"/>
                    <a:pt x="59147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758177" cy="974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460425" y="438911"/>
            <a:ext cx="8305121" cy="170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9"/>
              </a:lnSpc>
            </a:pPr>
            <a:r>
              <a:rPr lang="en-US" sz="6559">
                <a:solidFill>
                  <a:srgbClr val="FDFBF2"/>
                </a:solidFill>
                <a:latin typeface="Russo One"/>
              </a:rPr>
              <a:t>Condition Drug </a:t>
            </a:r>
          </a:p>
          <a:p>
            <a:pPr marL="0" lvl="0" indent="0" algn="ctr">
              <a:lnSpc>
                <a:spcPts val="6559"/>
              </a:lnSpc>
            </a:pPr>
            <a:r>
              <a:rPr lang="en-US" sz="6559">
                <a:solidFill>
                  <a:srgbClr val="FDFBF2"/>
                </a:solidFill>
                <a:latin typeface="Russo One"/>
              </a:rPr>
              <a:t>Network</a:t>
            </a:r>
          </a:p>
        </p:txBody>
      </p:sp>
      <p:pic>
        <p:nvPicPr>
          <p:cNvPr id="10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A1549C62-D031-2533-0520-9B02E2D9AD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65653" y="3255782"/>
            <a:ext cx="9602870" cy="5425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64947" y="-321161"/>
            <a:ext cx="8751732" cy="2699722"/>
            <a:chOff x="0" y="0"/>
            <a:chExt cx="2784116" cy="8588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4116" cy="858840"/>
            </a:xfrm>
            <a:custGeom>
              <a:avLst/>
              <a:gdLst/>
              <a:ahLst/>
              <a:cxnLst/>
              <a:rect l="l" t="t" r="r" b="b"/>
              <a:pathLst>
                <a:path w="2784116" h="858840">
                  <a:moveTo>
                    <a:pt x="45115" y="0"/>
                  </a:moveTo>
                  <a:lnTo>
                    <a:pt x="2739000" y="0"/>
                  </a:lnTo>
                  <a:cubicBezTo>
                    <a:pt x="2763917" y="0"/>
                    <a:pt x="2784116" y="20199"/>
                    <a:pt x="2784116" y="45115"/>
                  </a:cubicBezTo>
                  <a:lnTo>
                    <a:pt x="2784116" y="813725"/>
                  </a:lnTo>
                  <a:cubicBezTo>
                    <a:pt x="2784116" y="825690"/>
                    <a:pt x="2779363" y="837166"/>
                    <a:pt x="2770902" y="845626"/>
                  </a:cubicBezTo>
                  <a:cubicBezTo>
                    <a:pt x="2762441" y="854087"/>
                    <a:pt x="2750966" y="858840"/>
                    <a:pt x="2739000" y="858840"/>
                  </a:cubicBezTo>
                  <a:lnTo>
                    <a:pt x="45115" y="858840"/>
                  </a:lnTo>
                  <a:cubicBezTo>
                    <a:pt x="33150" y="858840"/>
                    <a:pt x="21675" y="854087"/>
                    <a:pt x="13214" y="845626"/>
                  </a:cubicBezTo>
                  <a:cubicBezTo>
                    <a:pt x="4753" y="837166"/>
                    <a:pt x="0" y="825690"/>
                    <a:pt x="0" y="813725"/>
                  </a:cubicBezTo>
                  <a:lnTo>
                    <a:pt x="0" y="45115"/>
                  </a:lnTo>
                  <a:cubicBezTo>
                    <a:pt x="0" y="33150"/>
                    <a:pt x="4753" y="21675"/>
                    <a:pt x="13214" y="13214"/>
                  </a:cubicBezTo>
                  <a:cubicBezTo>
                    <a:pt x="21675" y="4753"/>
                    <a:pt x="33150" y="0"/>
                    <a:pt x="45115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784116" cy="868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41642" y="375184"/>
            <a:ext cx="8305121" cy="170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9"/>
              </a:lnSpc>
            </a:pPr>
            <a:r>
              <a:rPr lang="en-US" sz="6559">
                <a:solidFill>
                  <a:srgbClr val="FDFBF2"/>
                </a:solidFill>
                <a:latin typeface="Russo One"/>
              </a:rPr>
              <a:t>Critical Aspects of Dataset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718101" y="3331256"/>
            <a:ext cx="9420693" cy="6116262"/>
            <a:chOff x="0" y="-9525"/>
            <a:chExt cx="1894905" cy="1230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94904" cy="1220717"/>
            </a:xfrm>
            <a:custGeom>
              <a:avLst/>
              <a:gdLst/>
              <a:ahLst/>
              <a:cxnLst/>
              <a:rect l="l" t="t" r="r" b="b"/>
              <a:pathLst>
                <a:path w="1894904" h="1220717">
                  <a:moveTo>
                    <a:pt x="41912" y="0"/>
                  </a:moveTo>
                  <a:lnTo>
                    <a:pt x="1852993" y="0"/>
                  </a:lnTo>
                  <a:cubicBezTo>
                    <a:pt x="1864109" y="0"/>
                    <a:pt x="1874769" y="4416"/>
                    <a:pt x="1882629" y="12276"/>
                  </a:cubicBezTo>
                  <a:cubicBezTo>
                    <a:pt x="1890489" y="20136"/>
                    <a:pt x="1894904" y="30796"/>
                    <a:pt x="1894904" y="41912"/>
                  </a:cubicBezTo>
                  <a:lnTo>
                    <a:pt x="1894904" y="1178805"/>
                  </a:lnTo>
                  <a:cubicBezTo>
                    <a:pt x="1894904" y="1189921"/>
                    <a:pt x="1890489" y="1200581"/>
                    <a:pt x="1882629" y="1208441"/>
                  </a:cubicBezTo>
                  <a:cubicBezTo>
                    <a:pt x="1874769" y="1216301"/>
                    <a:pt x="1864109" y="1220717"/>
                    <a:pt x="1852993" y="1220717"/>
                  </a:cubicBezTo>
                  <a:lnTo>
                    <a:pt x="41912" y="1220717"/>
                  </a:lnTo>
                  <a:cubicBezTo>
                    <a:pt x="30796" y="1220717"/>
                    <a:pt x="20136" y="1216301"/>
                    <a:pt x="12276" y="1208441"/>
                  </a:cubicBezTo>
                  <a:cubicBezTo>
                    <a:pt x="4416" y="1200581"/>
                    <a:pt x="0" y="1189921"/>
                    <a:pt x="0" y="1178805"/>
                  </a:cubicBezTo>
                  <a:lnTo>
                    <a:pt x="0" y="41912"/>
                  </a:lnTo>
                  <a:cubicBezTo>
                    <a:pt x="0" y="30796"/>
                    <a:pt x="4416" y="20136"/>
                    <a:pt x="12276" y="12276"/>
                  </a:cubicBezTo>
                  <a:cubicBezTo>
                    <a:pt x="20136" y="4416"/>
                    <a:pt x="30796" y="0"/>
                    <a:pt x="41912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894905" cy="123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5754031" y="4122031"/>
            <a:ext cx="368309" cy="349894"/>
          </a:xfrm>
          <a:custGeom>
            <a:avLst/>
            <a:gdLst/>
            <a:ahLst/>
            <a:cxnLst/>
            <a:rect l="l" t="t" r="r" b="b"/>
            <a:pathLst>
              <a:path w="368309" h="349894">
                <a:moveTo>
                  <a:pt x="0" y="0"/>
                </a:moveTo>
                <a:lnTo>
                  <a:pt x="368309" y="0"/>
                </a:lnTo>
                <a:lnTo>
                  <a:pt x="368309" y="349894"/>
                </a:lnTo>
                <a:lnTo>
                  <a:pt x="0" y="34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50751" y="4063525"/>
            <a:ext cx="7858944" cy="50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880">
                <a:solidFill>
                  <a:srgbClr val="FFFFFF"/>
                </a:solidFill>
                <a:latin typeface="Open Sauce Bold"/>
              </a:rPr>
              <a:t>IMBALANCED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86101" y="7286362"/>
            <a:ext cx="6586327" cy="50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880">
                <a:solidFill>
                  <a:srgbClr val="FFFFFF"/>
                </a:solidFill>
                <a:latin typeface="Open Sauce Bold"/>
              </a:rPr>
              <a:t>DATA SCALING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56803" y="8299154"/>
            <a:ext cx="4646713" cy="101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  <a:spcBef>
                <a:spcPct val="0"/>
              </a:spcBef>
            </a:pPr>
            <a:r>
              <a:rPr lang="en-US" sz="2880">
                <a:solidFill>
                  <a:srgbClr val="FFFFFF"/>
                </a:solidFill>
                <a:latin typeface="Open Sauce Bold"/>
              </a:rPr>
              <a:t>FEATURE ENGINEERING​</a:t>
            </a:r>
          </a:p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endParaRPr lang="en-US" sz="2880">
              <a:solidFill>
                <a:srgbClr val="FFFFFF"/>
              </a:solidFill>
              <a:latin typeface="Open Sau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456802" y="5057706"/>
            <a:ext cx="6302671" cy="504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880">
                <a:solidFill>
                  <a:srgbClr val="FFFFFF"/>
                </a:solidFill>
                <a:latin typeface="Open Sauce Bold"/>
              </a:rPr>
              <a:t>HIGH VOLUME DATA</a:t>
            </a:r>
          </a:p>
        </p:txBody>
      </p:sp>
      <p:sp>
        <p:nvSpPr>
          <p:cNvPr id="15" name="Freeform 15"/>
          <p:cNvSpPr/>
          <p:nvPr/>
        </p:nvSpPr>
        <p:spPr>
          <a:xfrm>
            <a:off x="5754031" y="5134747"/>
            <a:ext cx="368309" cy="349894"/>
          </a:xfrm>
          <a:custGeom>
            <a:avLst/>
            <a:gdLst/>
            <a:ahLst/>
            <a:cxnLst/>
            <a:rect l="l" t="t" r="r" b="b"/>
            <a:pathLst>
              <a:path w="368309" h="349894">
                <a:moveTo>
                  <a:pt x="0" y="0"/>
                </a:moveTo>
                <a:lnTo>
                  <a:pt x="368309" y="0"/>
                </a:lnTo>
                <a:lnTo>
                  <a:pt x="368309" y="349894"/>
                </a:lnTo>
                <a:lnTo>
                  <a:pt x="0" y="34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767784" y="6145654"/>
            <a:ext cx="368309" cy="349894"/>
          </a:xfrm>
          <a:custGeom>
            <a:avLst/>
            <a:gdLst/>
            <a:ahLst/>
            <a:cxnLst/>
            <a:rect l="l" t="t" r="r" b="b"/>
            <a:pathLst>
              <a:path w="368309" h="349894">
                <a:moveTo>
                  <a:pt x="0" y="0"/>
                </a:moveTo>
                <a:lnTo>
                  <a:pt x="368309" y="0"/>
                </a:lnTo>
                <a:lnTo>
                  <a:pt x="368309" y="349894"/>
                </a:lnTo>
                <a:lnTo>
                  <a:pt x="0" y="34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767784" y="7280762"/>
            <a:ext cx="374865" cy="356122"/>
          </a:xfrm>
          <a:custGeom>
            <a:avLst/>
            <a:gdLst/>
            <a:ahLst/>
            <a:cxnLst/>
            <a:rect l="l" t="t" r="r" b="b"/>
            <a:pathLst>
              <a:path w="374865" h="356122">
                <a:moveTo>
                  <a:pt x="0" y="0"/>
                </a:moveTo>
                <a:lnTo>
                  <a:pt x="374865" y="0"/>
                </a:lnTo>
                <a:lnTo>
                  <a:pt x="374865" y="356122"/>
                </a:lnTo>
                <a:lnTo>
                  <a:pt x="0" y="35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456802" y="6150467"/>
            <a:ext cx="6302671" cy="468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32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Open Sauce Bold"/>
              </a:rPr>
              <a:t>COMPUTATIONAL HEAVY</a:t>
            </a:r>
            <a:endParaRPr lang="en-US" sz="2880">
              <a:solidFill>
                <a:srgbClr val="FFFFFF"/>
              </a:solidFill>
              <a:latin typeface="Open Sauce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5767784" y="8297897"/>
            <a:ext cx="374865" cy="356122"/>
          </a:xfrm>
          <a:custGeom>
            <a:avLst/>
            <a:gdLst/>
            <a:ahLst/>
            <a:cxnLst/>
            <a:rect l="l" t="t" r="r" b="b"/>
            <a:pathLst>
              <a:path w="374865" h="356122">
                <a:moveTo>
                  <a:pt x="0" y="0"/>
                </a:moveTo>
                <a:lnTo>
                  <a:pt x="374865" y="0"/>
                </a:lnTo>
                <a:lnTo>
                  <a:pt x="374865" y="356122"/>
                </a:lnTo>
                <a:lnTo>
                  <a:pt x="0" y="35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88717" y="-321161"/>
            <a:ext cx="8751732" cy="2262556"/>
            <a:chOff x="0" y="0"/>
            <a:chExt cx="2784116" cy="71976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4116" cy="719768"/>
            </a:xfrm>
            <a:custGeom>
              <a:avLst/>
              <a:gdLst/>
              <a:ahLst/>
              <a:cxnLst/>
              <a:rect l="l" t="t" r="r" b="b"/>
              <a:pathLst>
                <a:path w="2784116" h="719768">
                  <a:moveTo>
                    <a:pt x="45115" y="0"/>
                  </a:moveTo>
                  <a:lnTo>
                    <a:pt x="2739000" y="0"/>
                  </a:lnTo>
                  <a:cubicBezTo>
                    <a:pt x="2763917" y="0"/>
                    <a:pt x="2784116" y="20199"/>
                    <a:pt x="2784116" y="45115"/>
                  </a:cubicBezTo>
                  <a:lnTo>
                    <a:pt x="2784116" y="674653"/>
                  </a:lnTo>
                  <a:cubicBezTo>
                    <a:pt x="2784116" y="686618"/>
                    <a:pt x="2779363" y="698093"/>
                    <a:pt x="2770902" y="706554"/>
                  </a:cubicBezTo>
                  <a:cubicBezTo>
                    <a:pt x="2762441" y="715015"/>
                    <a:pt x="2750966" y="719768"/>
                    <a:pt x="2739000" y="719768"/>
                  </a:cubicBezTo>
                  <a:lnTo>
                    <a:pt x="45115" y="719768"/>
                  </a:lnTo>
                  <a:cubicBezTo>
                    <a:pt x="33150" y="719768"/>
                    <a:pt x="21675" y="715015"/>
                    <a:pt x="13214" y="706554"/>
                  </a:cubicBezTo>
                  <a:cubicBezTo>
                    <a:pt x="4753" y="698093"/>
                    <a:pt x="0" y="686618"/>
                    <a:pt x="0" y="674653"/>
                  </a:cubicBezTo>
                  <a:lnTo>
                    <a:pt x="0" y="45115"/>
                  </a:lnTo>
                  <a:cubicBezTo>
                    <a:pt x="0" y="33150"/>
                    <a:pt x="4753" y="21675"/>
                    <a:pt x="13214" y="13214"/>
                  </a:cubicBezTo>
                  <a:cubicBezTo>
                    <a:pt x="21675" y="4753"/>
                    <a:pt x="33150" y="0"/>
                    <a:pt x="45115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784116" cy="729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12023" y="653896"/>
            <a:ext cx="8305121" cy="87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9"/>
              </a:lnSpc>
            </a:pPr>
            <a:r>
              <a:rPr lang="en-US" sz="6559">
                <a:solidFill>
                  <a:srgbClr val="FDFBF2"/>
                </a:solidFill>
                <a:latin typeface="Russo One"/>
              </a:rPr>
              <a:t>Key Take Aways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1085" y="2016826"/>
            <a:ext cx="15185830" cy="6878561"/>
            <a:chOff x="0" y="-9525"/>
            <a:chExt cx="3054520" cy="12302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54520" cy="1220717"/>
            </a:xfrm>
            <a:custGeom>
              <a:avLst/>
              <a:gdLst/>
              <a:ahLst/>
              <a:cxnLst/>
              <a:rect l="l" t="t" r="r" b="b"/>
              <a:pathLst>
                <a:path w="3054520" h="1220717">
                  <a:moveTo>
                    <a:pt x="26000" y="0"/>
                  </a:moveTo>
                  <a:lnTo>
                    <a:pt x="3028520" y="0"/>
                  </a:lnTo>
                  <a:cubicBezTo>
                    <a:pt x="3035415" y="0"/>
                    <a:pt x="3042029" y="2739"/>
                    <a:pt x="3046905" y="7615"/>
                  </a:cubicBezTo>
                  <a:cubicBezTo>
                    <a:pt x="3051781" y="12491"/>
                    <a:pt x="3054520" y="19105"/>
                    <a:pt x="3054520" y="26000"/>
                  </a:cubicBezTo>
                  <a:lnTo>
                    <a:pt x="3054520" y="1194717"/>
                  </a:lnTo>
                  <a:cubicBezTo>
                    <a:pt x="3054520" y="1201613"/>
                    <a:pt x="3051781" y="1208226"/>
                    <a:pt x="3046905" y="1213102"/>
                  </a:cubicBezTo>
                  <a:cubicBezTo>
                    <a:pt x="3042029" y="1217978"/>
                    <a:pt x="3035415" y="1220717"/>
                    <a:pt x="3028520" y="1220717"/>
                  </a:cubicBezTo>
                  <a:lnTo>
                    <a:pt x="26000" y="1220717"/>
                  </a:lnTo>
                  <a:cubicBezTo>
                    <a:pt x="19105" y="1220717"/>
                    <a:pt x="12491" y="1217978"/>
                    <a:pt x="7615" y="1213102"/>
                  </a:cubicBezTo>
                  <a:cubicBezTo>
                    <a:pt x="2739" y="1208226"/>
                    <a:pt x="0" y="1201613"/>
                    <a:pt x="0" y="1194717"/>
                  </a:cubicBezTo>
                  <a:lnTo>
                    <a:pt x="0" y="26000"/>
                  </a:lnTo>
                  <a:cubicBezTo>
                    <a:pt x="0" y="19105"/>
                    <a:pt x="2739" y="12491"/>
                    <a:pt x="7615" y="7615"/>
                  </a:cubicBezTo>
                  <a:cubicBezTo>
                    <a:pt x="12491" y="2739"/>
                    <a:pt x="19105" y="0"/>
                    <a:pt x="2600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3054520" cy="123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141834" y="3865095"/>
            <a:ext cx="368309" cy="349894"/>
          </a:xfrm>
          <a:custGeom>
            <a:avLst/>
            <a:gdLst/>
            <a:ahLst/>
            <a:cxnLst/>
            <a:rect l="l" t="t" r="r" b="b"/>
            <a:pathLst>
              <a:path w="368309" h="349894">
                <a:moveTo>
                  <a:pt x="0" y="0"/>
                </a:moveTo>
                <a:lnTo>
                  <a:pt x="368310" y="0"/>
                </a:lnTo>
                <a:lnTo>
                  <a:pt x="368310" y="349894"/>
                </a:lnTo>
                <a:lnTo>
                  <a:pt x="0" y="34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037171" y="2344827"/>
            <a:ext cx="12968330" cy="562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2"/>
              </a:lnSpc>
              <a:spcBef>
                <a:spcPct val="0"/>
              </a:spcBef>
            </a:pPr>
            <a:r>
              <a:rPr lang="en-US" sz="3350">
                <a:solidFill>
                  <a:srgbClr val="FFFFFF"/>
                </a:solidFill>
                <a:latin typeface="Open Sauce Bold"/>
              </a:rPr>
              <a:t>SENTIMENT ANALYSIS - HIGH NEUTRAL REVIEWS</a:t>
            </a:r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128722" y="5378141"/>
            <a:ext cx="374865" cy="356122"/>
          </a:xfrm>
          <a:custGeom>
            <a:avLst/>
            <a:gdLst/>
            <a:ahLst/>
            <a:cxnLst/>
            <a:rect l="l" t="t" r="r" b="b"/>
            <a:pathLst>
              <a:path w="374865" h="356122">
                <a:moveTo>
                  <a:pt x="0" y="0"/>
                </a:moveTo>
                <a:lnTo>
                  <a:pt x="374866" y="0"/>
                </a:lnTo>
                <a:lnTo>
                  <a:pt x="374866" y="356122"/>
                </a:lnTo>
                <a:lnTo>
                  <a:pt x="0" y="35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35278" y="7241627"/>
            <a:ext cx="374865" cy="356122"/>
          </a:xfrm>
          <a:custGeom>
            <a:avLst/>
            <a:gdLst/>
            <a:ahLst/>
            <a:cxnLst/>
            <a:rect l="l" t="t" r="r" b="b"/>
            <a:pathLst>
              <a:path w="374865" h="356122">
                <a:moveTo>
                  <a:pt x="0" y="0"/>
                </a:moveTo>
                <a:lnTo>
                  <a:pt x="374866" y="0"/>
                </a:lnTo>
                <a:lnTo>
                  <a:pt x="374866" y="356122"/>
                </a:lnTo>
                <a:lnTo>
                  <a:pt x="0" y="35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037171" y="5132344"/>
            <a:ext cx="12804392" cy="118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2"/>
              </a:lnSpc>
              <a:spcBef>
                <a:spcPct val="0"/>
              </a:spcBef>
            </a:pPr>
            <a:r>
              <a:rPr lang="en-US" sz="3350">
                <a:solidFill>
                  <a:srgbClr val="FFFFFF"/>
                </a:solidFill>
                <a:latin typeface="Open Sauce Bold"/>
              </a:rPr>
              <a:t>EVALUATED LOGISTIC REGRESSION, RANDOM FOREST, AND XGBOOST MODELS FOR PREDICTIVE PERFORMANCE.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85892" y="6939628"/>
            <a:ext cx="11957382" cy="115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2"/>
              </a:lnSpc>
              <a:spcBef>
                <a:spcPct val="0"/>
              </a:spcBef>
            </a:pPr>
            <a:r>
              <a:rPr lang="en-US" sz="3350">
                <a:solidFill>
                  <a:srgbClr val="FFFFFF"/>
                </a:solidFill>
                <a:latin typeface="Open Sauce Bold"/>
              </a:rPr>
              <a:t>NETWORK ANALYSIS OF CONDITION – DRUG RELATIONSHIPS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10BCA9FD-6307-8656-F9E6-EA63F4115619}"/>
              </a:ext>
            </a:extLst>
          </p:cNvPr>
          <p:cNvSpPr txBox="1"/>
          <p:nvPr/>
        </p:nvSpPr>
        <p:spPr>
          <a:xfrm>
            <a:off x="3037171" y="3437400"/>
            <a:ext cx="12968330" cy="1180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32"/>
              </a:lnSpc>
              <a:spcBef>
                <a:spcPct val="0"/>
              </a:spcBef>
            </a:pPr>
            <a:r>
              <a:rPr lang="en-US" sz="3350">
                <a:solidFill>
                  <a:srgbClr val="FFFFFF"/>
                </a:solidFill>
                <a:latin typeface="Open Sauce Bold"/>
              </a:rPr>
              <a:t>FIVE DOMINANT TOPICS USING SUCCESSFUL TOPIC MODELING TECHNIQUES.</a:t>
            </a:r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4625C364-93BF-2409-BCF5-B8F1040113F9}"/>
              </a:ext>
            </a:extLst>
          </p:cNvPr>
          <p:cNvSpPr/>
          <p:nvPr/>
        </p:nvSpPr>
        <p:spPr>
          <a:xfrm>
            <a:off x="2141834" y="2453153"/>
            <a:ext cx="368309" cy="349894"/>
          </a:xfrm>
          <a:custGeom>
            <a:avLst/>
            <a:gdLst/>
            <a:ahLst/>
            <a:cxnLst/>
            <a:rect l="l" t="t" r="r" b="b"/>
            <a:pathLst>
              <a:path w="368309" h="349894">
                <a:moveTo>
                  <a:pt x="0" y="0"/>
                </a:moveTo>
                <a:lnTo>
                  <a:pt x="368310" y="0"/>
                </a:lnTo>
                <a:lnTo>
                  <a:pt x="368310" y="349894"/>
                </a:lnTo>
                <a:lnTo>
                  <a:pt x="0" y="34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88717" y="-321161"/>
            <a:ext cx="8751732" cy="2125941"/>
            <a:chOff x="0" y="0"/>
            <a:chExt cx="2784116" cy="6763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84116" cy="676308"/>
            </a:xfrm>
            <a:custGeom>
              <a:avLst/>
              <a:gdLst/>
              <a:ahLst/>
              <a:cxnLst/>
              <a:rect l="l" t="t" r="r" b="b"/>
              <a:pathLst>
                <a:path w="2784116" h="676308">
                  <a:moveTo>
                    <a:pt x="45115" y="0"/>
                  </a:moveTo>
                  <a:lnTo>
                    <a:pt x="2739000" y="0"/>
                  </a:lnTo>
                  <a:cubicBezTo>
                    <a:pt x="2763917" y="0"/>
                    <a:pt x="2784116" y="20199"/>
                    <a:pt x="2784116" y="45115"/>
                  </a:cubicBezTo>
                  <a:lnTo>
                    <a:pt x="2784116" y="631193"/>
                  </a:lnTo>
                  <a:cubicBezTo>
                    <a:pt x="2784116" y="643158"/>
                    <a:pt x="2779363" y="654633"/>
                    <a:pt x="2770902" y="663094"/>
                  </a:cubicBezTo>
                  <a:cubicBezTo>
                    <a:pt x="2762441" y="671555"/>
                    <a:pt x="2750966" y="676308"/>
                    <a:pt x="2739000" y="676308"/>
                  </a:cubicBezTo>
                  <a:lnTo>
                    <a:pt x="45115" y="676308"/>
                  </a:lnTo>
                  <a:cubicBezTo>
                    <a:pt x="33150" y="676308"/>
                    <a:pt x="21675" y="671555"/>
                    <a:pt x="13214" y="663094"/>
                  </a:cubicBezTo>
                  <a:cubicBezTo>
                    <a:pt x="4753" y="654633"/>
                    <a:pt x="0" y="643158"/>
                    <a:pt x="0" y="631193"/>
                  </a:cubicBezTo>
                  <a:lnTo>
                    <a:pt x="0" y="45115"/>
                  </a:lnTo>
                  <a:cubicBezTo>
                    <a:pt x="0" y="33150"/>
                    <a:pt x="4753" y="21675"/>
                    <a:pt x="13214" y="13214"/>
                  </a:cubicBezTo>
                  <a:cubicBezTo>
                    <a:pt x="21675" y="4753"/>
                    <a:pt x="33150" y="0"/>
                    <a:pt x="45115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784116" cy="685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12023" y="563747"/>
            <a:ext cx="8305121" cy="87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9"/>
              </a:lnSpc>
            </a:pPr>
            <a:r>
              <a:rPr lang="en-US" sz="6559">
                <a:solidFill>
                  <a:srgbClr val="FDFBF2"/>
                </a:solidFill>
                <a:latin typeface="Russo One"/>
              </a:rPr>
              <a:t>Future Scope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1085" y="2428290"/>
            <a:ext cx="15185830" cy="6068908"/>
            <a:chOff x="0" y="0"/>
            <a:chExt cx="3054520" cy="12207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54520" cy="1220717"/>
            </a:xfrm>
            <a:custGeom>
              <a:avLst/>
              <a:gdLst/>
              <a:ahLst/>
              <a:cxnLst/>
              <a:rect l="l" t="t" r="r" b="b"/>
              <a:pathLst>
                <a:path w="3054520" h="1220717">
                  <a:moveTo>
                    <a:pt x="26000" y="0"/>
                  </a:moveTo>
                  <a:lnTo>
                    <a:pt x="3028520" y="0"/>
                  </a:lnTo>
                  <a:cubicBezTo>
                    <a:pt x="3035415" y="0"/>
                    <a:pt x="3042029" y="2739"/>
                    <a:pt x="3046905" y="7615"/>
                  </a:cubicBezTo>
                  <a:cubicBezTo>
                    <a:pt x="3051781" y="12491"/>
                    <a:pt x="3054520" y="19105"/>
                    <a:pt x="3054520" y="26000"/>
                  </a:cubicBezTo>
                  <a:lnTo>
                    <a:pt x="3054520" y="1194717"/>
                  </a:lnTo>
                  <a:cubicBezTo>
                    <a:pt x="3054520" y="1201613"/>
                    <a:pt x="3051781" y="1208226"/>
                    <a:pt x="3046905" y="1213102"/>
                  </a:cubicBezTo>
                  <a:cubicBezTo>
                    <a:pt x="3042029" y="1217978"/>
                    <a:pt x="3035415" y="1220717"/>
                    <a:pt x="3028520" y="1220717"/>
                  </a:cubicBezTo>
                  <a:lnTo>
                    <a:pt x="26000" y="1220717"/>
                  </a:lnTo>
                  <a:cubicBezTo>
                    <a:pt x="19105" y="1220717"/>
                    <a:pt x="12491" y="1217978"/>
                    <a:pt x="7615" y="1213102"/>
                  </a:cubicBezTo>
                  <a:cubicBezTo>
                    <a:pt x="2739" y="1208226"/>
                    <a:pt x="0" y="1201613"/>
                    <a:pt x="0" y="1194717"/>
                  </a:cubicBezTo>
                  <a:lnTo>
                    <a:pt x="0" y="26000"/>
                  </a:lnTo>
                  <a:cubicBezTo>
                    <a:pt x="0" y="19105"/>
                    <a:pt x="2739" y="12491"/>
                    <a:pt x="7615" y="7615"/>
                  </a:cubicBezTo>
                  <a:cubicBezTo>
                    <a:pt x="12491" y="2739"/>
                    <a:pt x="19105" y="0"/>
                    <a:pt x="26000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3054520" cy="1230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141834" y="3164347"/>
            <a:ext cx="368309" cy="349894"/>
          </a:xfrm>
          <a:custGeom>
            <a:avLst/>
            <a:gdLst/>
            <a:ahLst/>
            <a:cxnLst/>
            <a:rect l="l" t="t" r="r" b="b"/>
            <a:pathLst>
              <a:path w="368309" h="349894">
                <a:moveTo>
                  <a:pt x="0" y="0"/>
                </a:moveTo>
                <a:lnTo>
                  <a:pt x="368310" y="0"/>
                </a:lnTo>
                <a:lnTo>
                  <a:pt x="368310" y="349894"/>
                </a:lnTo>
                <a:lnTo>
                  <a:pt x="0" y="349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667377" y="6333742"/>
            <a:ext cx="12968330" cy="175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2"/>
              </a:lnSpc>
              <a:spcBef>
                <a:spcPct val="0"/>
              </a:spcBef>
            </a:pPr>
            <a:r>
              <a:rPr lang="en-US" sz="3350">
                <a:solidFill>
                  <a:srgbClr val="FFFFFF"/>
                </a:solidFill>
                <a:latin typeface="Open Sauce Bold"/>
              </a:rPr>
              <a:t>EXPLORE REAL-TIME INTEGRATION OF REVIEWS WITH PREDICTIVE MODELS FOR CONTINUOUS MONITORING AND RESPONSE.</a:t>
            </a:r>
          </a:p>
        </p:txBody>
      </p:sp>
      <p:sp>
        <p:nvSpPr>
          <p:cNvPr id="12" name="Freeform 12"/>
          <p:cNvSpPr/>
          <p:nvPr/>
        </p:nvSpPr>
        <p:spPr>
          <a:xfrm>
            <a:off x="2145531" y="4610158"/>
            <a:ext cx="374865" cy="356122"/>
          </a:xfrm>
          <a:custGeom>
            <a:avLst/>
            <a:gdLst/>
            <a:ahLst/>
            <a:cxnLst/>
            <a:rect l="l" t="t" r="r" b="b"/>
            <a:pathLst>
              <a:path w="374865" h="356122">
                <a:moveTo>
                  <a:pt x="0" y="0"/>
                </a:moveTo>
                <a:lnTo>
                  <a:pt x="374866" y="0"/>
                </a:lnTo>
                <a:lnTo>
                  <a:pt x="374866" y="356122"/>
                </a:lnTo>
                <a:lnTo>
                  <a:pt x="0" y="35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46865" y="6581725"/>
            <a:ext cx="374865" cy="356122"/>
          </a:xfrm>
          <a:custGeom>
            <a:avLst/>
            <a:gdLst/>
            <a:ahLst/>
            <a:cxnLst/>
            <a:rect l="l" t="t" r="r" b="b"/>
            <a:pathLst>
              <a:path w="374865" h="356122">
                <a:moveTo>
                  <a:pt x="0" y="0"/>
                </a:moveTo>
                <a:lnTo>
                  <a:pt x="374865" y="0"/>
                </a:lnTo>
                <a:lnTo>
                  <a:pt x="374865" y="356122"/>
                </a:lnTo>
                <a:lnTo>
                  <a:pt x="0" y="3561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751421" y="3070081"/>
            <a:ext cx="12804392" cy="55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2"/>
              </a:lnSpc>
              <a:spcBef>
                <a:spcPct val="0"/>
              </a:spcBef>
            </a:pPr>
            <a:r>
              <a:rPr lang="en-US" sz="3350">
                <a:solidFill>
                  <a:srgbClr val="FFFFFF"/>
                </a:solidFill>
                <a:latin typeface="Open Sauce Bold"/>
              </a:rPr>
              <a:t>DEEP LEARNING, ENSEMBLE METHODS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51422" y="4376309"/>
            <a:ext cx="11957382" cy="1153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2"/>
              </a:lnSpc>
              <a:spcBef>
                <a:spcPct val="0"/>
              </a:spcBef>
            </a:pPr>
            <a:r>
              <a:rPr lang="en-US" sz="3350">
                <a:solidFill>
                  <a:srgbClr val="FFFFFF"/>
                </a:solidFill>
                <a:latin typeface="Open Sauce Bold"/>
              </a:rPr>
              <a:t>REAL-TIME DRUG SUGGESTIONS VIA VIRTUAL MEDICAL ASSISTANT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298861" y="-166218"/>
            <a:ext cx="5131445" cy="1770743"/>
            <a:chOff x="0" y="0"/>
            <a:chExt cx="1632424" cy="5633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32424" cy="563312"/>
            </a:xfrm>
            <a:custGeom>
              <a:avLst/>
              <a:gdLst/>
              <a:ahLst/>
              <a:cxnLst/>
              <a:rect l="l" t="t" r="r" b="b"/>
              <a:pathLst>
                <a:path w="1632424" h="563312">
                  <a:moveTo>
                    <a:pt x="76945" y="0"/>
                  </a:moveTo>
                  <a:lnTo>
                    <a:pt x="1555479" y="0"/>
                  </a:lnTo>
                  <a:cubicBezTo>
                    <a:pt x="1575886" y="0"/>
                    <a:pt x="1595457" y="8107"/>
                    <a:pt x="1609887" y="22537"/>
                  </a:cubicBezTo>
                  <a:cubicBezTo>
                    <a:pt x="1624317" y="36967"/>
                    <a:pt x="1632424" y="56538"/>
                    <a:pt x="1632424" y="76945"/>
                  </a:cubicBezTo>
                  <a:lnTo>
                    <a:pt x="1632424" y="486367"/>
                  </a:lnTo>
                  <a:cubicBezTo>
                    <a:pt x="1632424" y="528862"/>
                    <a:pt x="1597975" y="563312"/>
                    <a:pt x="1555479" y="563312"/>
                  </a:cubicBezTo>
                  <a:lnTo>
                    <a:pt x="76945" y="563312"/>
                  </a:lnTo>
                  <a:cubicBezTo>
                    <a:pt x="56538" y="563312"/>
                    <a:pt x="36967" y="555205"/>
                    <a:pt x="22537" y="540775"/>
                  </a:cubicBezTo>
                  <a:cubicBezTo>
                    <a:pt x="8107" y="526345"/>
                    <a:pt x="0" y="506774"/>
                    <a:pt x="0" y="486367"/>
                  </a:cubicBezTo>
                  <a:lnTo>
                    <a:pt x="0" y="76945"/>
                  </a:lnTo>
                  <a:cubicBezTo>
                    <a:pt x="0" y="56538"/>
                    <a:pt x="8107" y="36967"/>
                    <a:pt x="22537" y="22537"/>
                  </a:cubicBezTo>
                  <a:cubicBezTo>
                    <a:pt x="36967" y="8107"/>
                    <a:pt x="56538" y="0"/>
                    <a:pt x="76945" y="0"/>
                  </a:cubicBezTo>
                  <a:close/>
                </a:path>
              </a:pathLst>
            </a:custGeom>
            <a:solidFill>
              <a:srgbClr val="6DA7CC">
                <a:alpha val="21961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632424" cy="5728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121" y="1830636"/>
            <a:ext cx="18082059" cy="8150631"/>
            <a:chOff x="0" y="0"/>
            <a:chExt cx="3637076" cy="163944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37076" cy="1639441"/>
            </a:xfrm>
            <a:custGeom>
              <a:avLst/>
              <a:gdLst/>
              <a:ahLst/>
              <a:cxnLst/>
              <a:rect l="l" t="t" r="r" b="b"/>
              <a:pathLst>
                <a:path w="3637076" h="1639441">
                  <a:moveTo>
                    <a:pt x="21836" y="0"/>
                  </a:moveTo>
                  <a:lnTo>
                    <a:pt x="3615240" y="0"/>
                  </a:lnTo>
                  <a:cubicBezTo>
                    <a:pt x="3627300" y="0"/>
                    <a:pt x="3637076" y="9776"/>
                    <a:pt x="3637076" y="21836"/>
                  </a:cubicBezTo>
                  <a:lnTo>
                    <a:pt x="3637076" y="1617605"/>
                  </a:lnTo>
                  <a:cubicBezTo>
                    <a:pt x="3637076" y="1629664"/>
                    <a:pt x="3627300" y="1639441"/>
                    <a:pt x="3615240" y="1639441"/>
                  </a:cubicBezTo>
                  <a:lnTo>
                    <a:pt x="21836" y="1639441"/>
                  </a:lnTo>
                  <a:cubicBezTo>
                    <a:pt x="9776" y="1639441"/>
                    <a:pt x="0" y="1629664"/>
                    <a:pt x="0" y="1617605"/>
                  </a:cubicBezTo>
                  <a:lnTo>
                    <a:pt x="0" y="21836"/>
                  </a:lnTo>
                  <a:cubicBezTo>
                    <a:pt x="0" y="9776"/>
                    <a:pt x="9776" y="0"/>
                    <a:pt x="21836" y="0"/>
                  </a:cubicBezTo>
                  <a:close/>
                </a:path>
              </a:pathLst>
            </a:custGeom>
            <a:solidFill>
              <a:srgbClr val="FDFBF2">
                <a:alpha val="6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3637076" cy="16489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36464" y="2097248"/>
            <a:ext cx="2712470" cy="1521580"/>
          </a:xfrm>
          <a:custGeom>
            <a:avLst/>
            <a:gdLst/>
            <a:ahLst/>
            <a:cxnLst/>
            <a:rect l="l" t="t" r="r" b="b"/>
            <a:pathLst>
              <a:path w="2712470" h="1521580">
                <a:moveTo>
                  <a:pt x="0" y="0"/>
                </a:moveTo>
                <a:lnTo>
                  <a:pt x="2712470" y="0"/>
                </a:lnTo>
                <a:lnTo>
                  <a:pt x="2712470" y="1521580"/>
                </a:lnTo>
                <a:lnTo>
                  <a:pt x="0" y="1521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712023" y="2146295"/>
            <a:ext cx="2712470" cy="1520443"/>
          </a:xfrm>
          <a:custGeom>
            <a:avLst/>
            <a:gdLst/>
            <a:ahLst/>
            <a:cxnLst/>
            <a:rect l="l" t="t" r="r" b="b"/>
            <a:pathLst>
              <a:path w="2712470" h="1520443">
                <a:moveTo>
                  <a:pt x="0" y="0"/>
                </a:moveTo>
                <a:lnTo>
                  <a:pt x="2712470" y="0"/>
                </a:lnTo>
                <a:lnTo>
                  <a:pt x="2712470" y="1520443"/>
                </a:lnTo>
                <a:lnTo>
                  <a:pt x="0" y="15204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9775162" y="2172050"/>
            <a:ext cx="2712470" cy="1468934"/>
          </a:xfrm>
          <a:custGeom>
            <a:avLst/>
            <a:gdLst/>
            <a:ahLst/>
            <a:cxnLst/>
            <a:rect l="l" t="t" r="r" b="b"/>
            <a:pathLst>
              <a:path w="2712470" h="1468934">
                <a:moveTo>
                  <a:pt x="0" y="0"/>
                </a:moveTo>
                <a:lnTo>
                  <a:pt x="2712470" y="0"/>
                </a:lnTo>
                <a:lnTo>
                  <a:pt x="2712470" y="1468934"/>
                </a:lnTo>
                <a:lnTo>
                  <a:pt x="0" y="1468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89" b="-40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636464" y="4146672"/>
            <a:ext cx="2712470" cy="1526270"/>
          </a:xfrm>
          <a:custGeom>
            <a:avLst/>
            <a:gdLst/>
            <a:ahLst/>
            <a:cxnLst/>
            <a:rect l="l" t="t" r="r" b="b"/>
            <a:pathLst>
              <a:path w="2712470" h="1526270">
                <a:moveTo>
                  <a:pt x="0" y="0"/>
                </a:moveTo>
                <a:lnTo>
                  <a:pt x="2712470" y="0"/>
                </a:lnTo>
                <a:lnTo>
                  <a:pt x="2712470" y="1526271"/>
                </a:lnTo>
                <a:lnTo>
                  <a:pt x="0" y="15262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4719198" y="4209663"/>
            <a:ext cx="2705295" cy="1518833"/>
          </a:xfrm>
          <a:custGeom>
            <a:avLst/>
            <a:gdLst/>
            <a:ahLst/>
            <a:cxnLst/>
            <a:rect l="l" t="t" r="r" b="b"/>
            <a:pathLst>
              <a:path w="2705295" h="1518833">
                <a:moveTo>
                  <a:pt x="0" y="0"/>
                </a:moveTo>
                <a:lnTo>
                  <a:pt x="2705295" y="0"/>
                </a:lnTo>
                <a:lnTo>
                  <a:pt x="2705295" y="1518833"/>
                </a:lnTo>
                <a:lnTo>
                  <a:pt x="0" y="15188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9775162" y="4126519"/>
            <a:ext cx="2852922" cy="1601976"/>
          </a:xfrm>
          <a:custGeom>
            <a:avLst/>
            <a:gdLst/>
            <a:ahLst/>
            <a:cxnLst/>
            <a:rect l="l" t="t" r="r" b="b"/>
            <a:pathLst>
              <a:path w="2852922" h="1601976">
                <a:moveTo>
                  <a:pt x="0" y="0"/>
                </a:moveTo>
                <a:lnTo>
                  <a:pt x="2852922" y="0"/>
                </a:lnTo>
                <a:lnTo>
                  <a:pt x="2852922" y="1601977"/>
                </a:lnTo>
                <a:lnTo>
                  <a:pt x="0" y="16019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Freeform 15"/>
          <p:cNvSpPr/>
          <p:nvPr/>
        </p:nvSpPr>
        <p:spPr>
          <a:xfrm>
            <a:off x="14440241" y="2366478"/>
            <a:ext cx="2705681" cy="1520443"/>
          </a:xfrm>
          <a:custGeom>
            <a:avLst/>
            <a:gdLst/>
            <a:ahLst/>
            <a:cxnLst/>
            <a:rect l="l" t="t" r="r" b="b"/>
            <a:pathLst>
              <a:path w="2705681" h="1520443">
                <a:moveTo>
                  <a:pt x="0" y="0"/>
                </a:moveTo>
                <a:lnTo>
                  <a:pt x="2705681" y="0"/>
                </a:lnTo>
                <a:lnTo>
                  <a:pt x="2705681" y="1520442"/>
                </a:lnTo>
                <a:lnTo>
                  <a:pt x="0" y="15204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Freeform 16"/>
          <p:cNvSpPr/>
          <p:nvPr/>
        </p:nvSpPr>
        <p:spPr>
          <a:xfrm>
            <a:off x="14468133" y="4209663"/>
            <a:ext cx="2852922" cy="1597977"/>
          </a:xfrm>
          <a:custGeom>
            <a:avLst/>
            <a:gdLst/>
            <a:ahLst/>
            <a:cxnLst/>
            <a:rect l="l" t="t" r="r" b="b"/>
            <a:pathLst>
              <a:path w="2852922" h="1597977">
                <a:moveTo>
                  <a:pt x="0" y="0"/>
                </a:moveTo>
                <a:lnTo>
                  <a:pt x="2852923" y="0"/>
                </a:lnTo>
                <a:lnTo>
                  <a:pt x="2852923" y="1597977"/>
                </a:lnTo>
                <a:lnTo>
                  <a:pt x="0" y="1597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" name="Freeform 17"/>
          <p:cNvSpPr/>
          <p:nvPr/>
        </p:nvSpPr>
        <p:spPr>
          <a:xfrm>
            <a:off x="636464" y="6114083"/>
            <a:ext cx="2839045" cy="1594561"/>
          </a:xfrm>
          <a:custGeom>
            <a:avLst/>
            <a:gdLst/>
            <a:ahLst/>
            <a:cxnLst/>
            <a:rect l="l" t="t" r="r" b="b"/>
            <a:pathLst>
              <a:path w="2839045" h="1594561">
                <a:moveTo>
                  <a:pt x="0" y="0"/>
                </a:moveTo>
                <a:lnTo>
                  <a:pt x="2839045" y="0"/>
                </a:lnTo>
                <a:lnTo>
                  <a:pt x="2839045" y="1594561"/>
                </a:lnTo>
                <a:lnTo>
                  <a:pt x="0" y="15945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Freeform 18"/>
          <p:cNvSpPr/>
          <p:nvPr/>
        </p:nvSpPr>
        <p:spPr>
          <a:xfrm>
            <a:off x="4690972" y="6271421"/>
            <a:ext cx="2761748" cy="1541200"/>
          </a:xfrm>
          <a:custGeom>
            <a:avLst/>
            <a:gdLst/>
            <a:ahLst/>
            <a:cxnLst/>
            <a:rect l="l" t="t" r="r" b="b"/>
            <a:pathLst>
              <a:path w="2761748" h="1541200">
                <a:moveTo>
                  <a:pt x="0" y="0"/>
                </a:moveTo>
                <a:lnTo>
                  <a:pt x="2761748" y="0"/>
                </a:lnTo>
                <a:lnTo>
                  <a:pt x="2761748" y="1541200"/>
                </a:lnTo>
                <a:lnTo>
                  <a:pt x="0" y="15412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>
            <a:off x="9775162" y="6175333"/>
            <a:ext cx="2865934" cy="1598350"/>
          </a:xfrm>
          <a:custGeom>
            <a:avLst/>
            <a:gdLst/>
            <a:ahLst/>
            <a:cxnLst/>
            <a:rect l="l" t="t" r="r" b="b"/>
            <a:pathLst>
              <a:path w="2865934" h="1598350">
                <a:moveTo>
                  <a:pt x="0" y="0"/>
                </a:moveTo>
                <a:lnTo>
                  <a:pt x="2865934" y="0"/>
                </a:lnTo>
                <a:lnTo>
                  <a:pt x="2865934" y="1598350"/>
                </a:lnTo>
                <a:lnTo>
                  <a:pt x="0" y="15983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Freeform 20"/>
          <p:cNvSpPr/>
          <p:nvPr/>
        </p:nvSpPr>
        <p:spPr>
          <a:xfrm>
            <a:off x="14440241" y="6131490"/>
            <a:ext cx="2908706" cy="1626536"/>
          </a:xfrm>
          <a:custGeom>
            <a:avLst/>
            <a:gdLst/>
            <a:ahLst/>
            <a:cxnLst/>
            <a:rect l="l" t="t" r="r" b="b"/>
            <a:pathLst>
              <a:path w="2908706" h="1626536">
                <a:moveTo>
                  <a:pt x="0" y="0"/>
                </a:moveTo>
                <a:lnTo>
                  <a:pt x="2908707" y="0"/>
                </a:lnTo>
                <a:lnTo>
                  <a:pt x="2908707" y="1626537"/>
                </a:lnTo>
                <a:lnTo>
                  <a:pt x="0" y="162653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Freeform 21"/>
          <p:cNvSpPr/>
          <p:nvPr/>
        </p:nvSpPr>
        <p:spPr>
          <a:xfrm>
            <a:off x="653221" y="8220521"/>
            <a:ext cx="2805531" cy="1566317"/>
          </a:xfrm>
          <a:custGeom>
            <a:avLst/>
            <a:gdLst/>
            <a:ahLst/>
            <a:cxnLst/>
            <a:rect l="l" t="t" r="r" b="b"/>
            <a:pathLst>
              <a:path w="2805531" h="1566317">
                <a:moveTo>
                  <a:pt x="0" y="0"/>
                </a:moveTo>
                <a:lnTo>
                  <a:pt x="2805532" y="0"/>
                </a:lnTo>
                <a:lnTo>
                  <a:pt x="2805532" y="1566317"/>
                </a:lnTo>
                <a:lnTo>
                  <a:pt x="0" y="1566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2" name="Freeform 22"/>
          <p:cNvSpPr/>
          <p:nvPr/>
        </p:nvSpPr>
        <p:spPr>
          <a:xfrm>
            <a:off x="4712023" y="8220521"/>
            <a:ext cx="2843846" cy="1601657"/>
          </a:xfrm>
          <a:custGeom>
            <a:avLst/>
            <a:gdLst/>
            <a:ahLst/>
            <a:cxnLst/>
            <a:rect l="l" t="t" r="r" b="b"/>
            <a:pathLst>
              <a:path w="2843846" h="1601657">
                <a:moveTo>
                  <a:pt x="0" y="0"/>
                </a:moveTo>
                <a:lnTo>
                  <a:pt x="2843846" y="0"/>
                </a:lnTo>
                <a:lnTo>
                  <a:pt x="2843846" y="1601658"/>
                </a:lnTo>
                <a:lnTo>
                  <a:pt x="0" y="160165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3" name="Freeform 23"/>
          <p:cNvSpPr/>
          <p:nvPr/>
        </p:nvSpPr>
        <p:spPr>
          <a:xfrm>
            <a:off x="9918513" y="8220521"/>
            <a:ext cx="2848759" cy="1612948"/>
          </a:xfrm>
          <a:custGeom>
            <a:avLst/>
            <a:gdLst/>
            <a:ahLst/>
            <a:cxnLst/>
            <a:rect l="l" t="t" r="r" b="b"/>
            <a:pathLst>
              <a:path w="2848759" h="1612948">
                <a:moveTo>
                  <a:pt x="0" y="0"/>
                </a:moveTo>
                <a:lnTo>
                  <a:pt x="2848760" y="0"/>
                </a:lnTo>
                <a:lnTo>
                  <a:pt x="2848760" y="1612948"/>
                </a:lnTo>
                <a:lnTo>
                  <a:pt x="0" y="161294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Freeform 24"/>
          <p:cNvSpPr/>
          <p:nvPr/>
        </p:nvSpPr>
        <p:spPr>
          <a:xfrm>
            <a:off x="14502810" y="8233846"/>
            <a:ext cx="2846138" cy="1599623"/>
          </a:xfrm>
          <a:custGeom>
            <a:avLst/>
            <a:gdLst/>
            <a:ahLst/>
            <a:cxnLst/>
            <a:rect l="l" t="t" r="r" b="b"/>
            <a:pathLst>
              <a:path w="2846138" h="1599623">
                <a:moveTo>
                  <a:pt x="0" y="0"/>
                </a:moveTo>
                <a:lnTo>
                  <a:pt x="2846138" y="0"/>
                </a:lnTo>
                <a:lnTo>
                  <a:pt x="2846138" y="1599623"/>
                </a:lnTo>
                <a:lnTo>
                  <a:pt x="0" y="159962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5" name="TextBox 25"/>
          <p:cNvSpPr txBox="1"/>
          <p:nvPr/>
        </p:nvSpPr>
        <p:spPr>
          <a:xfrm>
            <a:off x="4712023" y="344350"/>
            <a:ext cx="8305121" cy="87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59"/>
              </a:lnSpc>
            </a:pPr>
            <a:r>
              <a:rPr lang="en-US" sz="6559">
                <a:solidFill>
                  <a:srgbClr val="FDFBF2"/>
                </a:solidFill>
                <a:latin typeface="Russo One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92072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4273013"/>
          </a:xfrm>
          <a:custGeom>
            <a:avLst/>
            <a:gdLst/>
            <a:ahLst/>
            <a:cxnLst/>
            <a:rect l="l" t="t" r="r" b="b"/>
            <a:pathLst>
              <a:path w="18288000" h="4273013">
                <a:moveTo>
                  <a:pt x="0" y="0"/>
                </a:moveTo>
                <a:lnTo>
                  <a:pt x="18288000" y="0"/>
                </a:lnTo>
                <a:lnTo>
                  <a:pt x="18288000" y="4273013"/>
                </a:lnTo>
                <a:lnTo>
                  <a:pt x="0" y="4273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5586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955224" y="6379624"/>
            <a:ext cx="883742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510202" y="3175397"/>
            <a:ext cx="13267596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Mont Heavy"/>
              </a:rPr>
              <a:t>Thank You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99D219E4-4FF0-FE89-7E93-FEBE963B224A}"/>
              </a:ext>
            </a:extLst>
          </p:cNvPr>
          <p:cNvSpPr txBox="1"/>
          <p:nvPr/>
        </p:nvSpPr>
        <p:spPr>
          <a:xfrm>
            <a:off x="7694071" y="6585196"/>
            <a:ext cx="9296531" cy="468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32"/>
              </a:lnSpc>
              <a:spcBef>
                <a:spcPct val="0"/>
              </a:spcBef>
            </a:pPr>
            <a:r>
              <a:rPr lang="en-US" sz="2850">
                <a:solidFill>
                  <a:srgbClr val="FFFFFF"/>
                </a:solidFill>
                <a:latin typeface="Open Sauce Bold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307068" y="0"/>
            <a:ext cx="5632601" cy="10287000"/>
          </a:xfrm>
          <a:prstGeom prst="rect">
            <a:avLst/>
          </a:prstGeom>
          <a:solidFill>
            <a:srgbClr val="041A1F">
              <a:alpha val="50980"/>
            </a:srgbClr>
          </a:solidFill>
        </p:spPr>
      </p:sp>
      <p:sp>
        <p:nvSpPr>
          <p:cNvPr id="3" name="AutoShape 3"/>
          <p:cNvSpPr/>
          <p:nvPr/>
        </p:nvSpPr>
        <p:spPr>
          <a:xfrm>
            <a:off x="1028812" y="5869326"/>
            <a:ext cx="3237696" cy="15296"/>
          </a:xfrm>
          <a:prstGeom prst="line">
            <a:avLst/>
          </a:prstGeom>
          <a:ln w="47625" cap="rnd">
            <a:solidFill>
              <a:srgbClr val="5468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3692460" y="355599"/>
            <a:ext cx="3848229" cy="1346202"/>
            <a:chOff x="0" y="0"/>
            <a:chExt cx="5471013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471013" cy="1913890"/>
            </a:xfrm>
            <a:custGeom>
              <a:avLst/>
              <a:gdLst/>
              <a:ahLst/>
              <a:cxnLst/>
              <a:rect l="l" t="t" r="r" b="b"/>
              <a:pathLst>
                <a:path w="5471013" h="1913890">
                  <a:moveTo>
                    <a:pt x="5346553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46553" y="0"/>
                  </a:lnTo>
                  <a:cubicBezTo>
                    <a:pt x="5415133" y="0"/>
                    <a:pt x="5471013" y="55880"/>
                    <a:pt x="5471013" y="124460"/>
                  </a:cubicBezTo>
                  <a:lnTo>
                    <a:pt x="5471013" y="1789430"/>
                  </a:lnTo>
                  <a:cubicBezTo>
                    <a:pt x="5471013" y="1858010"/>
                    <a:pt x="5415133" y="1913890"/>
                    <a:pt x="5346553" y="1913890"/>
                  </a:cubicBezTo>
                  <a:close/>
                </a:path>
              </a:pathLst>
            </a:custGeom>
            <a:solidFill>
              <a:srgbClr val="FDFBF2"/>
            </a:solidFill>
          </p:spPr>
        </p:sp>
      </p:grpSp>
      <p:sp>
        <p:nvSpPr>
          <p:cNvPr id="6" name="AutoShape 6"/>
          <p:cNvSpPr/>
          <p:nvPr/>
        </p:nvSpPr>
        <p:spPr>
          <a:xfrm flipV="1">
            <a:off x="35" y="1018617"/>
            <a:ext cx="13692390" cy="20166"/>
          </a:xfrm>
          <a:prstGeom prst="line">
            <a:avLst/>
          </a:prstGeom>
          <a:ln w="47625" cap="rnd">
            <a:solidFill>
              <a:srgbClr val="FDFBF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947824" y="3112732"/>
            <a:ext cx="1865752" cy="1865752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2"/>
              <a:stretch>
                <a:fillRect t="-8811" b="-8811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947824" y="6040201"/>
            <a:ext cx="1865752" cy="1865752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6472" r="-6472" b="-69300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2379748" y="6040201"/>
            <a:ext cx="1865752" cy="1865752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" r="-9"/>
              </a:stretch>
            </a:blipFill>
          </p:spPr>
        </p:sp>
      </p:grpSp>
      <p:sp>
        <p:nvSpPr>
          <p:cNvPr id="13" name="Freeform 13"/>
          <p:cNvSpPr/>
          <p:nvPr/>
        </p:nvSpPr>
        <p:spPr>
          <a:xfrm>
            <a:off x="12291589" y="3665419"/>
            <a:ext cx="203165" cy="371231"/>
          </a:xfrm>
          <a:custGeom>
            <a:avLst/>
            <a:gdLst/>
            <a:ahLst/>
            <a:cxnLst/>
            <a:rect l="l" t="t" r="r" b="b"/>
            <a:pathLst>
              <a:path w="203165" h="371231">
                <a:moveTo>
                  <a:pt x="0" y="0"/>
                </a:moveTo>
                <a:lnTo>
                  <a:pt x="203164" y="0"/>
                </a:lnTo>
                <a:lnTo>
                  <a:pt x="203164" y="371231"/>
                </a:lnTo>
                <a:lnTo>
                  <a:pt x="0" y="371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2337647" y="3152014"/>
            <a:ext cx="1865752" cy="186575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t="-2352" b="-2352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16205577" y="512726"/>
            <a:ext cx="1053723" cy="964157"/>
          </a:xfrm>
          <a:custGeom>
            <a:avLst/>
            <a:gdLst/>
            <a:ahLst/>
            <a:cxnLst/>
            <a:rect l="l" t="t" r="r" b="b"/>
            <a:pathLst>
              <a:path w="1053723" h="964157">
                <a:moveTo>
                  <a:pt x="0" y="0"/>
                </a:moveTo>
                <a:lnTo>
                  <a:pt x="1053723" y="0"/>
                </a:lnTo>
                <a:lnTo>
                  <a:pt x="1053723" y="964157"/>
                </a:lnTo>
                <a:lnTo>
                  <a:pt x="0" y="9641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0" y="3267614"/>
            <a:ext cx="5276519" cy="242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0"/>
              </a:lnSpc>
            </a:pPr>
            <a:r>
              <a:rPr lang="en-US" sz="8059">
                <a:solidFill>
                  <a:srgbClr val="FFFFFF"/>
                </a:solidFill>
                <a:latin typeface="Open Sauce Heavy"/>
              </a:rPr>
              <a:t>Our </a:t>
            </a:r>
          </a:p>
          <a:p>
            <a:pPr algn="ctr">
              <a:lnSpc>
                <a:spcPts val="9670"/>
              </a:lnSpc>
            </a:pPr>
            <a:r>
              <a:rPr lang="en-US" sz="8059">
                <a:solidFill>
                  <a:srgbClr val="FFFFFF"/>
                </a:solidFill>
                <a:latin typeface="Open Sauce Heavy"/>
              </a:rPr>
              <a:t>Team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405765" y="676008"/>
            <a:ext cx="1291784" cy="6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Open Sans Bold"/>
              </a:rPr>
              <a:t>Network </a:t>
            </a:r>
          </a:p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Open Sans Bold"/>
              </a:rPr>
              <a:t>Analysis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55729" y="3616212"/>
            <a:ext cx="2446708" cy="70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4"/>
              </a:lnSpc>
            </a:pPr>
            <a:r>
              <a:rPr lang="en-US" sz="2294">
                <a:solidFill>
                  <a:srgbClr val="FFFFFF"/>
                </a:solidFill>
                <a:latin typeface="Open Sans Bold"/>
              </a:rPr>
              <a:t>Mounika Yallamandhala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03317" y="6609656"/>
            <a:ext cx="2700115" cy="70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4"/>
              </a:lnSpc>
            </a:pPr>
            <a:r>
              <a:rPr lang="en-US" sz="2294">
                <a:solidFill>
                  <a:srgbClr val="FFFFFF"/>
                </a:solidFill>
                <a:latin typeface="Open Sans Bold"/>
              </a:rPr>
              <a:t>Vamsi Gopala Krishna Kethepalli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601285" y="6544081"/>
            <a:ext cx="2700115" cy="70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4"/>
              </a:lnSpc>
            </a:pPr>
            <a:r>
              <a:rPr lang="en-US" sz="2294">
                <a:solidFill>
                  <a:srgbClr val="FFFFFF"/>
                </a:solidFill>
                <a:latin typeface="Open Sans Bold"/>
              </a:rPr>
              <a:t>Lakshmi Neelima Krishnagiri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59185" y="3677857"/>
            <a:ext cx="2700115" cy="70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44"/>
              </a:lnSpc>
            </a:pPr>
            <a:r>
              <a:rPr lang="en-US" sz="2294">
                <a:solidFill>
                  <a:srgbClr val="FFFFFF"/>
                </a:solidFill>
                <a:latin typeface="Open Sans Bold"/>
              </a:rPr>
              <a:t>Sri Durga Nidadavolu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01523" y="-403351"/>
            <a:ext cx="8345451" cy="11093701"/>
            <a:chOff x="0" y="0"/>
            <a:chExt cx="7165365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65365" cy="9525000"/>
            </a:xfrm>
            <a:custGeom>
              <a:avLst/>
              <a:gdLst/>
              <a:ahLst/>
              <a:cxnLst/>
              <a:rect l="l" t="t" r="r" b="b"/>
              <a:pathLst>
                <a:path w="7165365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43622" y="0"/>
                    <a:pt x="544568" y="0"/>
                  </a:cubicBezTo>
                  <a:lnTo>
                    <a:pt x="6620797" y="0"/>
                  </a:lnTo>
                  <a:cubicBezTo>
                    <a:pt x="6921743" y="0"/>
                    <a:pt x="7165365" y="217170"/>
                    <a:pt x="7165365" y="482600"/>
                  </a:cubicBezTo>
                  <a:lnTo>
                    <a:pt x="7165365" y="9042400"/>
                  </a:lnTo>
                  <a:cubicBezTo>
                    <a:pt x="7165365" y="9309100"/>
                    <a:pt x="6921743" y="9525000"/>
                    <a:pt x="6620797" y="9525000"/>
                  </a:cubicBezTo>
                  <a:lnTo>
                    <a:pt x="544568" y="9525000"/>
                  </a:lnTo>
                  <a:cubicBezTo>
                    <a:pt x="245055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>
                <a:alphaModFix amt="21999"/>
              </a:blip>
              <a:stretch>
                <a:fillRect l="-68160" r="-68160"/>
              </a:stretch>
            </a:blipFill>
          </p:spPr>
        </p:sp>
      </p:grp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620309" y="842962"/>
          <a:ext cx="7315200" cy="8601076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2371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 Bold"/>
                        </a:rPr>
                        <a:t>Variable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 Bold"/>
                        </a:rPr>
                        <a:t>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5188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uniqueID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Numerical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Identifier of the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Identifier of the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2231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drugName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Categorical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Name of the drug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Name of the drug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1547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ns"/>
                        </a:rPr>
                        <a:t>condition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Categorical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Medical condition being treated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Medical condition being treated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371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Text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Text of the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Text of the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2371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rating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Numerical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User rating for the drug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User rating for the drug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371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Date of the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Date of the review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8727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usefulCount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Numerical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Number of users who found the review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  useful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Number of users who found the review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Open Sauce"/>
                        </a:rPr>
                        <a:t>  useful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424428" y="884744"/>
            <a:ext cx="9479906" cy="3041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701"/>
              </a:lnSpc>
            </a:pPr>
            <a:r>
              <a:rPr lang="en-US" sz="11701">
                <a:solidFill>
                  <a:srgbClr val="FDFBF2"/>
                </a:solidFill>
                <a:latin typeface="Russo One"/>
              </a:rPr>
              <a:t>Data Set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4968" y="7219306"/>
            <a:ext cx="5321126" cy="56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69"/>
              </a:lnSpc>
            </a:pPr>
            <a:r>
              <a:rPr lang="en-US" sz="3650">
                <a:solidFill>
                  <a:srgbClr val="FFFFFF"/>
                </a:solidFill>
                <a:latin typeface="Open Sans Bold"/>
              </a:rPr>
              <a:t>Total records – 215,063</a:t>
            </a:r>
            <a:endParaRPr lang="en-US"/>
          </a:p>
        </p:txBody>
      </p:sp>
      <p:pic>
        <p:nvPicPr>
          <p:cNvPr id="7" name="Picture 6" descr="A close-up of a medical review&#10;&#10;Description automatically generated">
            <a:extLst>
              <a:ext uri="{FF2B5EF4-FFF2-40B4-BE49-F238E27FC236}">
                <a16:creationId xmlns:a16="http://schemas.microsoft.com/office/drawing/2014/main" id="{5BBCDF56-8B3F-42A0-BDD7-2FAB890A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88" y="5139514"/>
            <a:ext cx="5571241" cy="14573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1789" y="2758484"/>
            <a:ext cx="12352120" cy="8229600"/>
          </a:xfrm>
          <a:custGeom>
            <a:avLst/>
            <a:gdLst/>
            <a:ahLst/>
            <a:cxnLst/>
            <a:rect l="l" t="t" r="r" b="b"/>
            <a:pathLst>
              <a:path w="12352120" h="8229600">
                <a:moveTo>
                  <a:pt x="0" y="0"/>
                </a:moveTo>
                <a:lnTo>
                  <a:pt x="12352121" y="0"/>
                </a:lnTo>
                <a:lnTo>
                  <a:pt x="123521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6173053" cy="2601942"/>
          </a:xfrm>
          <a:custGeom>
            <a:avLst/>
            <a:gdLst/>
            <a:ahLst/>
            <a:cxnLst/>
            <a:rect l="l" t="t" r="r" b="b"/>
            <a:pathLst>
              <a:path w="6173053" h="2601942">
                <a:moveTo>
                  <a:pt x="0" y="0"/>
                </a:moveTo>
                <a:lnTo>
                  <a:pt x="6173053" y="0"/>
                </a:lnTo>
                <a:lnTo>
                  <a:pt x="6173053" y="2601942"/>
                </a:lnTo>
                <a:lnTo>
                  <a:pt x="0" y="2601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10800000">
            <a:off x="12001578" y="1028700"/>
            <a:ext cx="8237327" cy="1843605"/>
            <a:chOff x="0" y="0"/>
            <a:chExt cx="3818890" cy="854710"/>
          </a:xfrm>
        </p:grpSpPr>
        <p:sp>
          <p:nvSpPr>
            <p:cNvPr id="5" name="Freeform 5"/>
            <p:cNvSpPr/>
            <p:nvPr/>
          </p:nvSpPr>
          <p:spPr>
            <a:xfrm>
              <a:off x="-1270" y="0"/>
              <a:ext cx="3820160" cy="855980"/>
            </a:xfrm>
            <a:custGeom>
              <a:avLst/>
              <a:gdLst/>
              <a:ahLst/>
              <a:cxnLst/>
              <a:rect l="l" t="t" r="r" b="b"/>
              <a:pathLst>
                <a:path w="3820160" h="855980">
                  <a:moveTo>
                    <a:pt x="3392170" y="855980"/>
                  </a:moveTo>
                  <a:lnTo>
                    <a:pt x="427990" y="855980"/>
                  </a:lnTo>
                  <a:cubicBezTo>
                    <a:pt x="191770" y="855980"/>
                    <a:pt x="0" y="664210"/>
                    <a:pt x="0" y="427990"/>
                  </a:cubicBezTo>
                  <a:cubicBezTo>
                    <a:pt x="0" y="191770"/>
                    <a:pt x="191770" y="0"/>
                    <a:pt x="427990" y="0"/>
                  </a:cubicBezTo>
                  <a:lnTo>
                    <a:pt x="3392170" y="0"/>
                  </a:lnTo>
                  <a:cubicBezTo>
                    <a:pt x="3628390" y="0"/>
                    <a:pt x="3820160" y="191770"/>
                    <a:pt x="3820160" y="427990"/>
                  </a:cubicBezTo>
                  <a:cubicBezTo>
                    <a:pt x="3820160" y="664210"/>
                    <a:pt x="3628390" y="855980"/>
                    <a:pt x="3392170" y="85598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6"/>
            <p:cNvSpPr/>
            <p:nvPr/>
          </p:nvSpPr>
          <p:spPr>
            <a:xfrm>
              <a:off x="52930" y="59100"/>
              <a:ext cx="772980" cy="737780"/>
            </a:xfrm>
            <a:custGeom>
              <a:avLst/>
              <a:gdLst/>
              <a:ahLst/>
              <a:cxnLst/>
              <a:rect l="l" t="t" r="r" b="b"/>
              <a:pathLst>
                <a:path w="772980" h="737780">
                  <a:moveTo>
                    <a:pt x="386490" y="590"/>
                  </a:moveTo>
                  <a:cubicBezTo>
                    <a:pt x="254517" y="0"/>
                    <a:pt x="132315" y="70068"/>
                    <a:pt x="66157" y="184263"/>
                  </a:cubicBezTo>
                  <a:cubicBezTo>
                    <a:pt x="0" y="298458"/>
                    <a:pt x="0" y="439322"/>
                    <a:pt x="66157" y="553517"/>
                  </a:cubicBezTo>
                  <a:cubicBezTo>
                    <a:pt x="132315" y="667712"/>
                    <a:pt x="254517" y="737780"/>
                    <a:pt x="386490" y="737190"/>
                  </a:cubicBezTo>
                  <a:cubicBezTo>
                    <a:pt x="518463" y="737780"/>
                    <a:pt x="640665" y="667712"/>
                    <a:pt x="706823" y="553517"/>
                  </a:cubicBezTo>
                  <a:cubicBezTo>
                    <a:pt x="772980" y="439322"/>
                    <a:pt x="772980" y="298458"/>
                    <a:pt x="706823" y="184263"/>
                  </a:cubicBezTo>
                  <a:cubicBezTo>
                    <a:pt x="640665" y="70068"/>
                    <a:pt x="518463" y="0"/>
                    <a:pt x="386490" y="5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63827" y="878466"/>
            <a:ext cx="6053011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99"/>
              </a:lnSpc>
            </a:pPr>
            <a:r>
              <a:rPr lang="en-US" sz="6999">
                <a:solidFill>
                  <a:srgbClr val="FFFFFF"/>
                </a:solidFill>
                <a:latin typeface="Russo One"/>
              </a:rPr>
              <a:t>Motivation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569" y="4045992"/>
            <a:ext cx="7376989" cy="1346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280"/>
              </a:lnSpc>
            </a:pPr>
            <a:r>
              <a:rPr lang="en-US" sz="4800">
                <a:solidFill>
                  <a:srgbClr val="FFFFFF"/>
                </a:solidFill>
                <a:latin typeface="Russo One"/>
              </a:rPr>
              <a:t>It’s real-world  business impact.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47375" y="1409961"/>
            <a:ext cx="3707454" cy="88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pen Sauce Bold"/>
              </a:rPr>
              <a:t>LEARNING EXPERIENCE ON NLP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 rot="-10800000">
            <a:off x="12095955" y="3086100"/>
            <a:ext cx="8237327" cy="1843605"/>
            <a:chOff x="0" y="0"/>
            <a:chExt cx="3818890" cy="854710"/>
          </a:xfrm>
        </p:grpSpPr>
        <p:sp>
          <p:nvSpPr>
            <p:cNvPr id="11" name="Freeform 11"/>
            <p:cNvSpPr/>
            <p:nvPr/>
          </p:nvSpPr>
          <p:spPr>
            <a:xfrm>
              <a:off x="-1270" y="0"/>
              <a:ext cx="3820160" cy="855980"/>
            </a:xfrm>
            <a:custGeom>
              <a:avLst/>
              <a:gdLst/>
              <a:ahLst/>
              <a:cxnLst/>
              <a:rect l="l" t="t" r="r" b="b"/>
              <a:pathLst>
                <a:path w="3820160" h="855980">
                  <a:moveTo>
                    <a:pt x="3392170" y="855980"/>
                  </a:moveTo>
                  <a:lnTo>
                    <a:pt x="427990" y="855980"/>
                  </a:lnTo>
                  <a:cubicBezTo>
                    <a:pt x="191770" y="855980"/>
                    <a:pt x="0" y="664210"/>
                    <a:pt x="0" y="427990"/>
                  </a:cubicBezTo>
                  <a:cubicBezTo>
                    <a:pt x="0" y="191770"/>
                    <a:pt x="191770" y="0"/>
                    <a:pt x="427990" y="0"/>
                  </a:cubicBezTo>
                  <a:lnTo>
                    <a:pt x="3392170" y="0"/>
                  </a:lnTo>
                  <a:cubicBezTo>
                    <a:pt x="3628390" y="0"/>
                    <a:pt x="3820160" y="191770"/>
                    <a:pt x="3820160" y="427990"/>
                  </a:cubicBezTo>
                  <a:cubicBezTo>
                    <a:pt x="3820160" y="664210"/>
                    <a:pt x="3628390" y="855980"/>
                    <a:pt x="3392170" y="85598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52930" y="59100"/>
              <a:ext cx="772980" cy="737780"/>
            </a:xfrm>
            <a:custGeom>
              <a:avLst/>
              <a:gdLst/>
              <a:ahLst/>
              <a:cxnLst/>
              <a:rect l="l" t="t" r="r" b="b"/>
              <a:pathLst>
                <a:path w="772980" h="737780">
                  <a:moveTo>
                    <a:pt x="386490" y="590"/>
                  </a:moveTo>
                  <a:cubicBezTo>
                    <a:pt x="254517" y="0"/>
                    <a:pt x="132315" y="70068"/>
                    <a:pt x="66157" y="184263"/>
                  </a:cubicBezTo>
                  <a:cubicBezTo>
                    <a:pt x="0" y="298458"/>
                    <a:pt x="0" y="439322"/>
                    <a:pt x="66157" y="553517"/>
                  </a:cubicBezTo>
                  <a:cubicBezTo>
                    <a:pt x="132315" y="667712"/>
                    <a:pt x="254517" y="737780"/>
                    <a:pt x="386490" y="737190"/>
                  </a:cubicBezTo>
                  <a:cubicBezTo>
                    <a:pt x="518463" y="737780"/>
                    <a:pt x="640665" y="667712"/>
                    <a:pt x="706823" y="553517"/>
                  </a:cubicBezTo>
                  <a:cubicBezTo>
                    <a:pt x="772980" y="439322"/>
                    <a:pt x="772980" y="298458"/>
                    <a:pt x="706823" y="184263"/>
                  </a:cubicBezTo>
                  <a:cubicBezTo>
                    <a:pt x="640665" y="70068"/>
                    <a:pt x="518463" y="0"/>
                    <a:pt x="386490" y="5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309163" y="3571647"/>
            <a:ext cx="3707454" cy="88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u="none" strike="noStrike">
                <a:solidFill>
                  <a:srgbClr val="FFFFFF"/>
                </a:solidFill>
                <a:latin typeface="Open Sauce Bold"/>
              </a:rPr>
              <a:t>DRUG FEEDBACK AND IMPROVEMENT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 rot="-10800000">
            <a:off x="12271226" y="5143500"/>
            <a:ext cx="8237327" cy="1843605"/>
            <a:chOff x="0" y="0"/>
            <a:chExt cx="3818890" cy="854710"/>
          </a:xfrm>
        </p:grpSpPr>
        <p:sp>
          <p:nvSpPr>
            <p:cNvPr id="15" name="Freeform 15"/>
            <p:cNvSpPr/>
            <p:nvPr/>
          </p:nvSpPr>
          <p:spPr>
            <a:xfrm>
              <a:off x="-1270" y="0"/>
              <a:ext cx="3820160" cy="855980"/>
            </a:xfrm>
            <a:custGeom>
              <a:avLst/>
              <a:gdLst/>
              <a:ahLst/>
              <a:cxnLst/>
              <a:rect l="l" t="t" r="r" b="b"/>
              <a:pathLst>
                <a:path w="3820160" h="855980">
                  <a:moveTo>
                    <a:pt x="3392170" y="855980"/>
                  </a:moveTo>
                  <a:lnTo>
                    <a:pt x="427990" y="855980"/>
                  </a:lnTo>
                  <a:cubicBezTo>
                    <a:pt x="191770" y="855980"/>
                    <a:pt x="0" y="664210"/>
                    <a:pt x="0" y="427990"/>
                  </a:cubicBezTo>
                  <a:cubicBezTo>
                    <a:pt x="0" y="191770"/>
                    <a:pt x="191770" y="0"/>
                    <a:pt x="427990" y="0"/>
                  </a:cubicBezTo>
                  <a:lnTo>
                    <a:pt x="3392170" y="0"/>
                  </a:lnTo>
                  <a:cubicBezTo>
                    <a:pt x="3628390" y="0"/>
                    <a:pt x="3820160" y="191770"/>
                    <a:pt x="3820160" y="427990"/>
                  </a:cubicBezTo>
                  <a:cubicBezTo>
                    <a:pt x="3820160" y="664210"/>
                    <a:pt x="3628390" y="855980"/>
                    <a:pt x="3392170" y="85598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2930" y="59100"/>
              <a:ext cx="772980" cy="737780"/>
            </a:xfrm>
            <a:custGeom>
              <a:avLst/>
              <a:gdLst/>
              <a:ahLst/>
              <a:cxnLst/>
              <a:rect l="l" t="t" r="r" b="b"/>
              <a:pathLst>
                <a:path w="772980" h="737780">
                  <a:moveTo>
                    <a:pt x="386490" y="590"/>
                  </a:moveTo>
                  <a:cubicBezTo>
                    <a:pt x="254517" y="0"/>
                    <a:pt x="132315" y="70068"/>
                    <a:pt x="66157" y="184263"/>
                  </a:cubicBezTo>
                  <a:cubicBezTo>
                    <a:pt x="0" y="298458"/>
                    <a:pt x="0" y="439322"/>
                    <a:pt x="66157" y="553517"/>
                  </a:cubicBezTo>
                  <a:cubicBezTo>
                    <a:pt x="132315" y="667712"/>
                    <a:pt x="254517" y="737780"/>
                    <a:pt x="386490" y="737190"/>
                  </a:cubicBezTo>
                  <a:cubicBezTo>
                    <a:pt x="518463" y="737780"/>
                    <a:pt x="640665" y="667712"/>
                    <a:pt x="706823" y="553517"/>
                  </a:cubicBezTo>
                  <a:cubicBezTo>
                    <a:pt x="772980" y="439322"/>
                    <a:pt x="772980" y="298458"/>
                    <a:pt x="706823" y="184263"/>
                  </a:cubicBezTo>
                  <a:cubicBezTo>
                    <a:pt x="640665" y="70068"/>
                    <a:pt x="518463" y="0"/>
                    <a:pt x="386490" y="5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349610" y="5658717"/>
            <a:ext cx="4368090" cy="88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u="none" strike="noStrike">
                <a:solidFill>
                  <a:srgbClr val="FFFFFF"/>
                </a:solidFill>
                <a:latin typeface="Open Sauce Bold"/>
              </a:rPr>
              <a:t>POPULAR DRUGS USED BASED ON CONDITIONS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 rot="-10800000">
            <a:off x="12271226" y="7312289"/>
            <a:ext cx="8237327" cy="1843605"/>
            <a:chOff x="0" y="0"/>
            <a:chExt cx="3818890" cy="854710"/>
          </a:xfrm>
        </p:grpSpPr>
        <p:sp>
          <p:nvSpPr>
            <p:cNvPr id="19" name="Freeform 19"/>
            <p:cNvSpPr/>
            <p:nvPr/>
          </p:nvSpPr>
          <p:spPr>
            <a:xfrm>
              <a:off x="-1270" y="0"/>
              <a:ext cx="3820160" cy="855980"/>
            </a:xfrm>
            <a:custGeom>
              <a:avLst/>
              <a:gdLst/>
              <a:ahLst/>
              <a:cxnLst/>
              <a:rect l="l" t="t" r="r" b="b"/>
              <a:pathLst>
                <a:path w="3820160" h="855980">
                  <a:moveTo>
                    <a:pt x="3392170" y="855980"/>
                  </a:moveTo>
                  <a:lnTo>
                    <a:pt x="427990" y="855980"/>
                  </a:lnTo>
                  <a:cubicBezTo>
                    <a:pt x="191770" y="855980"/>
                    <a:pt x="0" y="664210"/>
                    <a:pt x="0" y="427990"/>
                  </a:cubicBezTo>
                  <a:cubicBezTo>
                    <a:pt x="0" y="191770"/>
                    <a:pt x="191770" y="0"/>
                    <a:pt x="427990" y="0"/>
                  </a:cubicBezTo>
                  <a:lnTo>
                    <a:pt x="3392170" y="0"/>
                  </a:lnTo>
                  <a:cubicBezTo>
                    <a:pt x="3628390" y="0"/>
                    <a:pt x="3820160" y="191770"/>
                    <a:pt x="3820160" y="427990"/>
                  </a:cubicBezTo>
                  <a:cubicBezTo>
                    <a:pt x="3820160" y="664210"/>
                    <a:pt x="3628390" y="855980"/>
                    <a:pt x="3392170" y="85598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2930" y="59100"/>
              <a:ext cx="772980" cy="737780"/>
            </a:xfrm>
            <a:custGeom>
              <a:avLst/>
              <a:gdLst/>
              <a:ahLst/>
              <a:cxnLst/>
              <a:rect l="l" t="t" r="r" b="b"/>
              <a:pathLst>
                <a:path w="772980" h="737780">
                  <a:moveTo>
                    <a:pt x="386490" y="590"/>
                  </a:moveTo>
                  <a:cubicBezTo>
                    <a:pt x="254517" y="0"/>
                    <a:pt x="132315" y="70068"/>
                    <a:pt x="66157" y="184263"/>
                  </a:cubicBezTo>
                  <a:cubicBezTo>
                    <a:pt x="0" y="298458"/>
                    <a:pt x="0" y="439322"/>
                    <a:pt x="66157" y="553517"/>
                  </a:cubicBezTo>
                  <a:cubicBezTo>
                    <a:pt x="132315" y="667712"/>
                    <a:pt x="254517" y="737780"/>
                    <a:pt x="386490" y="737190"/>
                  </a:cubicBezTo>
                  <a:cubicBezTo>
                    <a:pt x="518463" y="737780"/>
                    <a:pt x="640665" y="667712"/>
                    <a:pt x="706823" y="553517"/>
                  </a:cubicBezTo>
                  <a:cubicBezTo>
                    <a:pt x="772980" y="439322"/>
                    <a:pt x="772980" y="298458"/>
                    <a:pt x="706823" y="184263"/>
                  </a:cubicBezTo>
                  <a:cubicBezTo>
                    <a:pt x="640665" y="70068"/>
                    <a:pt x="518463" y="0"/>
                    <a:pt x="386490" y="59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349610" y="8000411"/>
            <a:ext cx="4651220" cy="429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r>
              <a:rPr lang="en-US" sz="2600" u="none" strike="noStrike">
                <a:solidFill>
                  <a:srgbClr val="FFFFFF"/>
                </a:solidFill>
                <a:latin typeface="Open Sauce Bold"/>
              </a:rPr>
              <a:t>CUSTOMER ENGAGEMENT</a:t>
            </a:r>
          </a:p>
        </p:txBody>
      </p:sp>
    </p:spTree>
    <p:extLst>
      <p:ext uri="{BB962C8B-B14F-4D97-AF65-F5344CB8AC3E}">
        <p14:creationId xmlns:p14="http://schemas.microsoft.com/office/powerpoint/2010/main" val="266488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52185" y="4109409"/>
            <a:ext cx="6583527" cy="4723827"/>
            <a:chOff x="0" y="0"/>
            <a:chExt cx="1733933" cy="12441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3933" cy="1244135"/>
            </a:xfrm>
            <a:custGeom>
              <a:avLst/>
              <a:gdLst/>
              <a:ahLst/>
              <a:cxnLst/>
              <a:rect l="l" t="t" r="r" b="b"/>
              <a:pathLst>
                <a:path w="1733933" h="1244135">
                  <a:moveTo>
                    <a:pt x="59974" y="0"/>
                  </a:moveTo>
                  <a:lnTo>
                    <a:pt x="1673959" y="0"/>
                  </a:lnTo>
                  <a:cubicBezTo>
                    <a:pt x="1689865" y="0"/>
                    <a:pt x="1705120" y="6319"/>
                    <a:pt x="1716367" y="17566"/>
                  </a:cubicBezTo>
                  <a:cubicBezTo>
                    <a:pt x="1727615" y="28813"/>
                    <a:pt x="1733933" y="44068"/>
                    <a:pt x="1733933" y="59974"/>
                  </a:cubicBezTo>
                  <a:lnTo>
                    <a:pt x="1733933" y="1184162"/>
                  </a:lnTo>
                  <a:cubicBezTo>
                    <a:pt x="1733933" y="1200068"/>
                    <a:pt x="1727615" y="1215322"/>
                    <a:pt x="1716367" y="1226570"/>
                  </a:cubicBezTo>
                  <a:cubicBezTo>
                    <a:pt x="1705120" y="1237817"/>
                    <a:pt x="1689865" y="1244135"/>
                    <a:pt x="1673959" y="1244135"/>
                  </a:cubicBezTo>
                  <a:lnTo>
                    <a:pt x="59974" y="1244135"/>
                  </a:lnTo>
                  <a:cubicBezTo>
                    <a:pt x="44068" y="1244135"/>
                    <a:pt x="28813" y="1237817"/>
                    <a:pt x="17566" y="1226570"/>
                  </a:cubicBezTo>
                  <a:cubicBezTo>
                    <a:pt x="6319" y="1215322"/>
                    <a:pt x="0" y="1200068"/>
                    <a:pt x="0" y="1184162"/>
                  </a:cubicBezTo>
                  <a:lnTo>
                    <a:pt x="0" y="59974"/>
                  </a:lnTo>
                  <a:cubicBezTo>
                    <a:pt x="0" y="44068"/>
                    <a:pt x="6319" y="28813"/>
                    <a:pt x="17566" y="17566"/>
                  </a:cubicBezTo>
                  <a:cubicBezTo>
                    <a:pt x="28813" y="6319"/>
                    <a:pt x="44068" y="0"/>
                    <a:pt x="59974" y="0"/>
                  </a:cubicBezTo>
                  <a:close/>
                </a:path>
              </a:pathLst>
            </a:custGeom>
            <a:solidFill>
              <a:srgbClr val="FDFBF2">
                <a:alpha val="3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33933" cy="1253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05395" y="4164055"/>
            <a:ext cx="7061678" cy="4669181"/>
            <a:chOff x="0" y="0"/>
            <a:chExt cx="1859866" cy="12297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59866" cy="1229743"/>
            </a:xfrm>
            <a:custGeom>
              <a:avLst/>
              <a:gdLst/>
              <a:ahLst/>
              <a:cxnLst/>
              <a:rect l="l" t="t" r="r" b="b"/>
              <a:pathLst>
                <a:path w="1859866" h="1229743">
                  <a:moveTo>
                    <a:pt x="55913" y="0"/>
                  </a:moveTo>
                  <a:lnTo>
                    <a:pt x="1803953" y="0"/>
                  </a:lnTo>
                  <a:cubicBezTo>
                    <a:pt x="1834833" y="0"/>
                    <a:pt x="1859866" y="25033"/>
                    <a:pt x="1859866" y="55913"/>
                  </a:cubicBezTo>
                  <a:lnTo>
                    <a:pt x="1859866" y="1173830"/>
                  </a:lnTo>
                  <a:cubicBezTo>
                    <a:pt x="1859866" y="1188659"/>
                    <a:pt x="1853975" y="1202881"/>
                    <a:pt x="1843489" y="1213367"/>
                  </a:cubicBezTo>
                  <a:cubicBezTo>
                    <a:pt x="1833004" y="1223852"/>
                    <a:pt x="1818782" y="1229743"/>
                    <a:pt x="1803953" y="1229743"/>
                  </a:cubicBezTo>
                  <a:lnTo>
                    <a:pt x="55913" y="1229743"/>
                  </a:lnTo>
                  <a:cubicBezTo>
                    <a:pt x="25033" y="1229743"/>
                    <a:pt x="0" y="1204710"/>
                    <a:pt x="0" y="1173830"/>
                  </a:cubicBezTo>
                  <a:lnTo>
                    <a:pt x="0" y="55913"/>
                  </a:lnTo>
                  <a:cubicBezTo>
                    <a:pt x="0" y="41084"/>
                    <a:pt x="5891" y="26862"/>
                    <a:pt x="16376" y="16376"/>
                  </a:cubicBezTo>
                  <a:cubicBezTo>
                    <a:pt x="26862" y="5891"/>
                    <a:pt x="41084" y="0"/>
                    <a:pt x="55913" y="0"/>
                  </a:cubicBezTo>
                  <a:close/>
                </a:path>
              </a:pathLst>
            </a:custGeom>
            <a:solidFill>
              <a:srgbClr val="FDFBF2">
                <a:alpha val="3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859866" cy="12392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94160" y="4624798"/>
            <a:ext cx="6015841" cy="3747695"/>
          </a:xfrm>
          <a:custGeom>
            <a:avLst/>
            <a:gdLst/>
            <a:ahLst/>
            <a:cxnLst/>
            <a:rect l="l" t="t" r="r" b="b"/>
            <a:pathLst>
              <a:path w="6015841" h="3747695">
                <a:moveTo>
                  <a:pt x="0" y="0"/>
                </a:moveTo>
                <a:lnTo>
                  <a:pt x="6015841" y="0"/>
                </a:lnTo>
                <a:lnTo>
                  <a:pt x="6015841" y="3747695"/>
                </a:lnTo>
                <a:lnTo>
                  <a:pt x="0" y="3747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35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421900" y="-406255"/>
            <a:ext cx="7252939" cy="2611386"/>
            <a:chOff x="0" y="0"/>
            <a:chExt cx="1910239" cy="6877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0239" cy="687772"/>
            </a:xfrm>
            <a:custGeom>
              <a:avLst/>
              <a:gdLst/>
              <a:ahLst/>
              <a:cxnLst/>
              <a:rect l="l" t="t" r="r" b="b"/>
              <a:pathLst>
                <a:path w="1910239" h="687772">
                  <a:moveTo>
                    <a:pt x="54438" y="0"/>
                  </a:moveTo>
                  <a:lnTo>
                    <a:pt x="1855801" y="0"/>
                  </a:lnTo>
                  <a:cubicBezTo>
                    <a:pt x="1885866" y="0"/>
                    <a:pt x="1910239" y="24373"/>
                    <a:pt x="1910239" y="54438"/>
                  </a:cubicBezTo>
                  <a:lnTo>
                    <a:pt x="1910239" y="633334"/>
                  </a:lnTo>
                  <a:cubicBezTo>
                    <a:pt x="1910239" y="647772"/>
                    <a:pt x="1904504" y="661619"/>
                    <a:pt x="1894294" y="671828"/>
                  </a:cubicBezTo>
                  <a:cubicBezTo>
                    <a:pt x="1884085" y="682037"/>
                    <a:pt x="1870239" y="687772"/>
                    <a:pt x="1855801" y="687772"/>
                  </a:cubicBezTo>
                  <a:lnTo>
                    <a:pt x="54438" y="687772"/>
                  </a:lnTo>
                  <a:cubicBezTo>
                    <a:pt x="24373" y="687772"/>
                    <a:pt x="0" y="663399"/>
                    <a:pt x="0" y="633334"/>
                  </a:cubicBezTo>
                  <a:lnTo>
                    <a:pt x="0" y="54438"/>
                  </a:lnTo>
                  <a:cubicBezTo>
                    <a:pt x="0" y="24373"/>
                    <a:pt x="24373" y="0"/>
                    <a:pt x="54438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910239" cy="697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036600" y="2746991"/>
            <a:ext cx="5668209" cy="1081302"/>
            <a:chOff x="0" y="0"/>
            <a:chExt cx="1492862" cy="28478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92862" cy="284787"/>
            </a:xfrm>
            <a:custGeom>
              <a:avLst/>
              <a:gdLst/>
              <a:ahLst/>
              <a:cxnLst/>
              <a:rect l="l" t="t" r="r" b="b"/>
              <a:pathLst>
                <a:path w="1492862" h="284787">
                  <a:moveTo>
                    <a:pt x="69658" y="0"/>
                  </a:moveTo>
                  <a:lnTo>
                    <a:pt x="1423203" y="0"/>
                  </a:lnTo>
                  <a:cubicBezTo>
                    <a:pt x="1441678" y="0"/>
                    <a:pt x="1459396" y="7339"/>
                    <a:pt x="1472459" y="20402"/>
                  </a:cubicBezTo>
                  <a:cubicBezTo>
                    <a:pt x="1485523" y="33466"/>
                    <a:pt x="1492862" y="51184"/>
                    <a:pt x="1492862" y="69658"/>
                  </a:cubicBezTo>
                  <a:lnTo>
                    <a:pt x="1492862" y="215129"/>
                  </a:lnTo>
                  <a:cubicBezTo>
                    <a:pt x="1492862" y="233604"/>
                    <a:pt x="1485523" y="251321"/>
                    <a:pt x="1472459" y="264385"/>
                  </a:cubicBezTo>
                  <a:cubicBezTo>
                    <a:pt x="1459396" y="277448"/>
                    <a:pt x="1441678" y="284787"/>
                    <a:pt x="1423203" y="284787"/>
                  </a:cubicBezTo>
                  <a:lnTo>
                    <a:pt x="69658" y="284787"/>
                  </a:lnTo>
                  <a:cubicBezTo>
                    <a:pt x="51184" y="284787"/>
                    <a:pt x="33466" y="277448"/>
                    <a:pt x="20402" y="264385"/>
                  </a:cubicBezTo>
                  <a:cubicBezTo>
                    <a:pt x="7339" y="251321"/>
                    <a:pt x="0" y="233604"/>
                    <a:pt x="0" y="215129"/>
                  </a:cubicBezTo>
                  <a:lnTo>
                    <a:pt x="0" y="69658"/>
                  </a:lnTo>
                  <a:cubicBezTo>
                    <a:pt x="0" y="51184"/>
                    <a:pt x="7339" y="33466"/>
                    <a:pt x="20402" y="20402"/>
                  </a:cubicBezTo>
                  <a:cubicBezTo>
                    <a:pt x="33466" y="7339"/>
                    <a:pt x="51184" y="0"/>
                    <a:pt x="69658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492862" cy="29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1006375" y="4572756"/>
            <a:ext cx="5475149" cy="3797133"/>
          </a:xfrm>
          <a:custGeom>
            <a:avLst/>
            <a:gdLst/>
            <a:ahLst/>
            <a:cxnLst/>
            <a:rect l="l" t="t" r="r" b="b"/>
            <a:pathLst>
              <a:path w="5475149" h="3797133">
                <a:moveTo>
                  <a:pt x="0" y="0"/>
                </a:moveTo>
                <a:lnTo>
                  <a:pt x="5475148" y="0"/>
                </a:lnTo>
                <a:lnTo>
                  <a:pt x="5475148" y="3797133"/>
                </a:lnTo>
                <a:lnTo>
                  <a:pt x="0" y="3797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904" b="-290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287023" y="283147"/>
            <a:ext cx="7713955" cy="158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92"/>
              </a:lnSpc>
            </a:pPr>
            <a:r>
              <a:rPr lang="en-US" sz="6092">
                <a:solidFill>
                  <a:srgbClr val="FDFBF2"/>
                </a:solidFill>
                <a:latin typeface="Russo One"/>
              </a:rPr>
              <a:t>Exploratory Data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286069" y="3020223"/>
            <a:ext cx="589269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Bold"/>
              </a:rPr>
              <a:t>TOP 10 HEALTH CONDITIONS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133432" y="2731032"/>
            <a:ext cx="5668209" cy="1081302"/>
            <a:chOff x="0" y="0"/>
            <a:chExt cx="1492862" cy="28478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92862" cy="284787"/>
            </a:xfrm>
            <a:custGeom>
              <a:avLst/>
              <a:gdLst/>
              <a:ahLst/>
              <a:cxnLst/>
              <a:rect l="l" t="t" r="r" b="b"/>
              <a:pathLst>
                <a:path w="1492862" h="284787">
                  <a:moveTo>
                    <a:pt x="69658" y="0"/>
                  </a:moveTo>
                  <a:lnTo>
                    <a:pt x="1423203" y="0"/>
                  </a:lnTo>
                  <a:cubicBezTo>
                    <a:pt x="1441678" y="0"/>
                    <a:pt x="1459396" y="7339"/>
                    <a:pt x="1472459" y="20402"/>
                  </a:cubicBezTo>
                  <a:cubicBezTo>
                    <a:pt x="1485523" y="33466"/>
                    <a:pt x="1492862" y="51184"/>
                    <a:pt x="1492862" y="69658"/>
                  </a:cubicBezTo>
                  <a:lnTo>
                    <a:pt x="1492862" y="215129"/>
                  </a:lnTo>
                  <a:cubicBezTo>
                    <a:pt x="1492862" y="233604"/>
                    <a:pt x="1485523" y="251321"/>
                    <a:pt x="1472459" y="264385"/>
                  </a:cubicBezTo>
                  <a:cubicBezTo>
                    <a:pt x="1459396" y="277448"/>
                    <a:pt x="1441678" y="284787"/>
                    <a:pt x="1423203" y="284787"/>
                  </a:cubicBezTo>
                  <a:lnTo>
                    <a:pt x="69658" y="284787"/>
                  </a:lnTo>
                  <a:cubicBezTo>
                    <a:pt x="51184" y="284787"/>
                    <a:pt x="33466" y="277448"/>
                    <a:pt x="20402" y="264385"/>
                  </a:cubicBezTo>
                  <a:cubicBezTo>
                    <a:pt x="7339" y="251321"/>
                    <a:pt x="0" y="233604"/>
                    <a:pt x="0" y="215129"/>
                  </a:cubicBezTo>
                  <a:lnTo>
                    <a:pt x="0" y="69658"/>
                  </a:lnTo>
                  <a:cubicBezTo>
                    <a:pt x="0" y="51184"/>
                    <a:pt x="7339" y="33466"/>
                    <a:pt x="20402" y="20402"/>
                  </a:cubicBezTo>
                  <a:cubicBezTo>
                    <a:pt x="33466" y="7339"/>
                    <a:pt x="51184" y="0"/>
                    <a:pt x="69658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1492862" cy="29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566395" y="2798057"/>
            <a:ext cx="5235246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Bold"/>
              </a:rPr>
              <a:t>REVIEW TRENDS OVER TIME WITH DAILY VARIANCE​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7223" y="4701017"/>
            <a:ext cx="5779261" cy="4005604"/>
            <a:chOff x="0" y="0"/>
            <a:chExt cx="1735334" cy="12027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35334" cy="1202759"/>
            </a:xfrm>
            <a:custGeom>
              <a:avLst/>
              <a:gdLst/>
              <a:ahLst/>
              <a:cxnLst/>
              <a:rect l="l" t="t" r="r" b="b"/>
              <a:pathLst>
                <a:path w="1735334" h="1202759">
                  <a:moveTo>
                    <a:pt x="68320" y="0"/>
                  </a:moveTo>
                  <a:lnTo>
                    <a:pt x="1667014" y="0"/>
                  </a:lnTo>
                  <a:cubicBezTo>
                    <a:pt x="1704746" y="0"/>
                    <a:pt x="1735334" y="30588"/>
                    <a:pt x="1735334" y="68320"/>
                  </a:cubicBezTo>
                  <a:lnTo>
                    <a:pt x="1735334" y="1134440"/>
                  </a:lnTo>
                  <a:cubicBezTo>
                    <a:pt x="1735334" y="1172172"/>
                    <a:pt x="1704746" y="1202759"/>
                    <a:pt x="1667014" y="1202759"/>
                  </a:cubicBezTo>
                  <a:lnTo>
                    <a:pt x="68320" y="1202759"/>
                  </a:lnTo>
                  <a:cubicBezTo>
                    <a:pt x="50200" y="1202759"/>
                    <a:pt x="32823" y="1195562"/>
                    <a:pt x="20010" y="1182749"/>
                  </a:cubicBezTo>
                  <a:cubicBezTo>
                    <a:pt x="7198" y="1169937"/>
                    <a:pt x="0" y="1152559"/>
                    <a:pt x="0" y="1134440"/>
                  </a:cubicBezTo>
                  <a:lnTo>
                    <a:pt x="0" y="68320"/>
                  </a:lnTo>
                  <a:cubicBezTo>
                    <a:pt x="0" y="50200"/>
                    <a:pt x="7198" y="32823"/>
                    <a:pt x="20010" y="20010"/>
                  </a:cubicBezTo>
                  <a:cubicBezTo>
                    <a:pt x="32823" y="7198"/>
                    <a:pt x="50200" y="0"/>
                    <a:pt x="68320" y="0"/>
                  </a:cubicBezTo>
                  <a:close/>
                </a:path>
              </a:pathLst>
            </a:custGeom>
            <a:solidFill>
              <a:srgbClr val="FDFBF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735334" cy="12122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84364" y="4548239"/>
            <a:ext cx="6278045" cy="4334904"/>
            <a:chOff x="0" y="0"/>
            <a:chExt cx="1885104" cy="13016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85104" cy="1301638"/>
            </a:xfrm>
            <a:custGeom>
              <a:avLst/>
              <a:gdLst/>
              <a:ahLst/>
              <a:cxnLst/>
              <a:rect l="l" t="t" r="r" b="b"/>
              <a:pathLst>
                <a:path w="1885104" h="1301638">
                  <a:moveTo>
                    <a:pt x="62892" y="0"/>
                  </a:moveTo>
                  <a:lnTo>
                    <a:pt x="1822212" y="0"/>
                  </a:lnTo>
                  <a:cubicBezTo>
                    <a:pt x="1838892" y="0"/>
                    <a:pt x="1854889" y="6626"/>
                    <a:pt x="1866683" y="18421"/>
                  </a:cubicBezTo>
                  <a:cubicBezTo>
                    <a:pt x="1878477" y="30215"/>
                    <a:pt x="1885104" y="46212"/>
                    <a:pt x="1885104" y="62892"/>
                  </a:cubicBezTo>
                  <a:lnTo>
                    <a:pt x="1885104" y="1238746"/>
                  </a:lnTo>
                  <a:cubicBezTo>
                    <a:pt x="1885104" y="1255426"/>
                    <a:pt x="1878477" y="1271423"/>
                    <a:pt x="1866683" y="1283218"/>
                  </a:cubicBezTo>
                  <a:cubicBezTo>
                    <a:pt x="1854889" y="1295012"/>
                    <a:pt x="1838892" y="1301638"/>
                    <a:pt x="1822212" y="1301638"/>
                  </a:cubicBezTo>
                  <a:lnTo>
                    <a:pt x="62892" y="1301638"/>
                  </a:lnTo>
                  <a:cubicBezTo>
                    <a:pt x="28158" y="1301638"/>
                    <a:pt x="0" y="1273481"/>
                    <a:pt x="0" y="1238746"/>
                  </a:cubicBezTo>
                  <a:lnTo>
                    <a:pt x="0" y="62892"/>
                  </a:lnTo>
                  <a:cubicBezTo>
                    <a:pt x="0" y="46212"/>
                    <a:pt x="6626" y="30215"/>
                    <a:pt x="18421" y="18421"/>
                  </a:cubicBezTo>
                  <a:cubicBezTo>
                    <a:pt x="30215" y="6626"/>
                    <a:pt x="46212" y="0"/>
                    <a:pt x="62892" y="0"/>
                  </a:cubicBezTo>
                  <a:close/>
                </a:path>
              </a:pathLst>
            </a:custGeom>
            <a:solidFill>
              <a:srgbClr val="FDFBF2">
                <a:alpha val="3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885104" cy="13111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884955" y="4701017"/>
            <a:ext cx="4123796" cy="4279902"/>
          </a:xfrm>
          <a:custGeom>
            <a:avLst/>
            <a:gdLst/>
            <a:ahLst/>
            <a:cxnLst/>
            <a:rect l="l" t="t" r="r" b="b"/>
            <a:pathLst>
              <a:path w="4123796" h="4279902">
                <a:moveTo>
                  <a:pt x="0" y="0"/>
                </a:moveTo>
                <a:lnTo>
                  <a:pt x="4123797" y="0"/>
                </a:lnTo>
                <a:lnTo>
                  <a:pt x="4123797" y="4279903"/>
                </a:lnTo>
                <a:lnTo>
                  <a:pt x="0" y="42799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421900" y="-406255"/>
            <a:ext cx="7252939" cy="2611386"/>
            <a:chOff x="0" y="0"/>
            <a:chExt cx="1910239" cy="68777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0239" cy="687772"/>
            </a:xfrm>
            <a:custGeom>
              <a:avLst/>
              <a:gdLst/>
              <a:ahLst/>
              <a:cxnLst/>
              <a:rect l="l" t="t" r="r" b="b"/>
              <a:pathLst>
                <a:path w="1910239" h="687772">
                  <a:moveTo>
                    <a:pt x="54438" y="0"/>
                  </a:moveTo>
                  <a:lnTo>
                    <a:pt x="1855801" y="0"/>
                  </a:lnTo>
                  <a:cubicBezTo>
                    <a:pt x="1885866" y="0"/>
                    <a:pt x="1910239" y="24373"/>
                    <a:pt x="1910239" y="54438"/>
                  </a:cubicBezTo>
                  <a:lnTo>
                    <a:pt x="1910239" y="633334"/>
                  </a:lnTo>
                  <a:cubicBezTo>
                    <a:pt x="1910239" y="647772"/>
                    <a:pt x="1904504" y="661619"/>
                    <a:pt x="1894294" y="671828"/>
                  </a:cubicBezTo>
                  <a:cubicBezTo>
                    <a:pt x="1884085" y="682037"/>
                    <a:pt x="1870239" y="687772"/>
                    <a:pt x="1855801" y="687772"/>
                  </a:cubicBezTo>
                  <a:lnTo>
                    <a:pt x="54438" y="687772"/>
                  </a:lnTo>
                  <a:cubicBezTo>
                    <a:pt x="24373" y="687772"/>
                    <a:pt x="0" y="663399"/>
                    <a:pt x="0" y="633334"/>
                  </a:cubicBezTo>
                  <a:lnTo>
                    <a:pt x="0" y="54438"/>
                  </a:lnTo>
                  <a:cubicBezTo>
                    <a:pt x="0" y="24373"/>
                    <a:pt x="24373" y="0"/>
                    <a:pt x="54438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910239" cy="697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742118" y="2577872"/>
            <a:ext cx="10391424" cy="1593542"/>
            <a:chOff x="0" y="0"/>
            <a:chExt cx="3444424" cy="52820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44423" cy="528208"/>
            </a:xfrm>
            <a:custGeom>
              <a:avLst/>
              <a:gdLst/>
              <a:ahLst/>
              <a:cxnLst/>
              <a:rect l="l" t="t" r="r" b="b"/>
              <a:pathLst>
                <a:path w="3444423" h="528208">
                  <a:moveTo>
                    <a:pt x="37997" y="0"/>
                  </a:moveTo>
                  <a:lnTo>
                    <a:pt x="3406427" y="0"/>
                  </a:lnTo>
                  <a:cubicBezTo>
                    <a:pt x="3427412" y="0"/>
                    <a:pt x="3444423" y="17012"/>
                    <a:pt x="3444423" y="37997"/>
                  </a:cubicBezTo>
                  <a:lnTo>
                    <a:pt x="3444423" y="490211"/>
                  </a:lnTo>
                  <a:cubicBezTo>
                    <a:pt x="3444423" y="500289"/>
                    <a:pt x="3440420" y="509953"/>
                    <a:pt x="3433295" y="517079"/>
                  </a:cubicBezTo>
                  <a:cubicBezTo>
                    <a:pt x="3426169" y="524205"/>
                    <a:pt x="3416504" y="528208"/>
                    <a:pt x="3406427" y="528208"/>
                  </a:cubicBezTo>
                  <a:lnTo>
                    <a:pt x="37997" y="528208"/>
                  </a:lnTo>
                  <a:cubicBezTo>
                    <a:pt x="17012" y="528208"/>
                    <a:pt x="0" y="511196"/>
                    <a:pt x="0" y="490211"/>
                  </a:cubicBezTo>
                  <a:lnTo>
                    <a:pt x="0" y="37997"/>
                  </a:lnTo>
                  <a:cubicBezTo>
                    <a:pt x="0" y="17012"/>
                    <a:pt x="17012" y="0"/>
                    <a:pt x="37997" y="0"/>
                  </a:cubicBezTo>
                  <a:close/>
                </a:path>
              </a:pathLst>
            </a:custGeom>
            <a:solidFill>
              <a:srgbClr val="FDFBF2">
                <a:alpha val="37647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3444424" cy="537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088308" y="2909032"/>
            <a:ext cx="9825339" cy="931222"/>
          </a:xfrm>
          <a:custGeom>
            <a:avLst/>
            <a:gdLst/>
            <a:ahLst/>
            <a:cxnLst/>
            <a:rect l="l" t="t" r="r" b="b"/>
            <a:pathLst>
              <a:path w="9825339" h="931222">
                <a:moveTo>
                  <a:pt x="0" y="0"/>
                </a:moveTo>
                <a:lnTo>
                  <a:pt x="9825339" y="0"/>
                </a:lnTo>
                <a:lnTo>
                  <a:pt x="9825339" y="931222"/>
                </a:lnTo>
                <a:lnTo>
                  <a:pt x="0" y="9312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57223" y="3195521"/>
            <a:ext cx="5668209" cy="1081302"/>
            <a:chOff x="0" y="0"/>
            <a:chExt cx="1492862" cy="28478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92862" cy="284787"/>
            </a:xfrm>
            <a:custGeom>
              <a:avLst/>
              <a:gdLst/>
              <a:ahLst/>
              <a:cxnLst/>
              <a:rect l="l" t="t" r="r" b="b"/>
              <a:pathLst>
                <a:path w="1492862" h="284787">
                  <a:moveTo>
                    <a:pt x="69658" y="0"/>
                  </a:moveTo>
                  <a:lnTo>
                    <a:pt x="1423203" y="0"/>
                  </a:lnTo>
                  <a:cubicBezTo>
                    <a:pt x="1441678" y="0"/>
                    <a:pt x="1459396" y="7339"/>
                    <a:pt x="1472459" y="20402"/>
                  </a:cubicBezTo>
                  <a:cubicBezTo>
                    <a:pt x="1485523" y="33466"/>
                    <a:pt x="1492862" y="51184"/>
                    <a:pt x="1492862" y="69658"/>
                  </a:cubicBezTo>
                  <a:lnTo>
                    <a:pt x="1492862" y="215129"/>
                  </a:lnTo>
                  <a:cubicBezTo>
                    <a:pt x="1492862" y="233604"/>
                    <a:pt x="1485523" y="251321"/>
                    <a:pt x="1472459" y="264385"/>
                  </a:cubicBezTo>
                  <a:cubicBezTo>
                    <a:pt x="1459396" y="277448"/>
                    <a:pt x="1441678" y="284787"/>
                    <a:pt x="1423203" y="284787"/>
                  </a:cubicBezTo>
                  <a:lnTo>
                    <a:pt x="69658" y="284787"/>
                  </a:lnTo>
                  <a:cubicBezTo>
                    <a:pt x="51184" y="284787"/>
                    <a:pt x="33466" y="277448"/>
                    <a:pt x="20402" y="264385"/>
                  </a:cubicBezTo>
                  <a:cubicBezTo>
                    <a:pt x="7339" y="251321"/>
                    <a:pt x="0" y="233604"/>
                    <a:pt x="0" y="215129"/>
                  </a:cubicBezTo>
                  <a:lnTo>
                    <a:pt x="0" y="69658"/>
                  </a:lnTo>
                  <a:cubicBezTo>
                    <a:pt x="0" y="51184"/>
                    <a:pt x="7339" y="33466"/>
                    <a:pt x="20402" y="20402"/>
                  </a:cubicBezTo>
                  <a:cubicBezTo>
                    <a:pt x="33466" y="7339"/>
                    <a:pt x="51184" y="0"/>
                    <a:pt x="69658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492862" cy="29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951158" y="4358705"/>
            <a:ext cx="7973346" cy="4964527"/>
            <a:chOff x="0" y="0"/>
            <a:chExt cx="2642908" cy="16455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642908" cy="1645581"/>
            </a:xfrm>
            <a:custGeom>
              <a:avLst/>
              <a:gdLst/>
              <a:ahLst/>
              <a:cxnLst/>
              <a:rect l="l" t="t" r="r" b="b"/>
              <a:pathLst>
                <a:path w="2642908" h="1645581">
                  <a:moveTo>
                    <a:pt x="49520" y="0"/>
                  </a:moveTo>
                  <a:lnTo>
                    <a:pt x="2593389" y="0"/>
                  </a:lnTo>
                  <a:cubicBezTo>
                    <a:pt x="2620738" y="0"/>
                    <a:pt x="2642908" y="22171"/>
                    <a:pt x="2642908" y="49520"/>
                  </a:cubicBezTo>
                  <a:lnTo>
                    <a:pt x="2642908" y="1596062"/>
                  </a:lnTo>
                  <a:cubicBezTo>
                    <a:pt x="2642908" y="1609195"/>
                    <a:pt x="2637691" y="1621791"/>
                    <a:pt x="2628404" y="1631077"/>
                  </a:cubicBezTo>
                  <a:cubicBezTo>
                    <a:pt x="2619117" y="1640364"/>
                    <a:pt x="2606522" y="1645581"/>
                    <a:pt x="2593389" y="1645581"/>
                  </a:cubicBezTo>
                  <a:lnTo>
                    <a:pt x="49520" y="1645581"/>
                  </a:lnTo>
                  <a:cubicBezTo>
                    <a:pt x="36386" y="1645581"/>
                    <a:pt x="23791" y="1640364"/>
                    <a:pt x="14504" y="1631077"/>
                  </a:cubicBezTo>
                  <a:cubicBezTo>
                    <a:pt x="5217" y="1621791"/>
                    <a:pt x="0" y="1609195"/>
                    <a:pt x="0" y="1596062"/>
                  </a:cubicBezTo>
                  <a:lnTo>
                    <a:pt x="0" y="49520"/>
                  </a:lnTo>
                  <a:cubicBezTo>
                    <a:pt x="0" y="36386"/>
                    <a:pt x="5217" y="23791"/>
                    <a:pt x="14504" y="14504"/>
                  </a:cubicBezTo>
                  <a:cubicBezTo>
                    <a:pt x="23791" y="5217"/>
                    <a:pt x="36386" y="0"/>
                    <a:pt x="49520" y="0"/>
                  </a:cubicBezTo>
                  <a:close/>
                </a:path>
              </a:pathLst>
            </a:custGeom>
            <a:solidFill>
              <a:srgbClr val="FDFBF2">
                <a:alpha val="37647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2642908" cy="165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570624" y="4882641"/>
            <a:ext cx="6820737" cy="3985259"/>
          </a:xfrm>
          <a:custGeom>
            <a:avLst/>
            <a:gdLst/>
            <a:ahLst/>
            <a:cxnLst/>
            <a:rect l="l" t="t" r="r" b="b"/>
            <a:pathLst>
              <a:path w="6820737" h="3985259">
                <a:moveTo>
                  <a:pt x="0" y="0"/>
                </a:moveTo>
                <a:lnTo>
                  <a:pt x="6820737" y="0"/>
                </a:lnTo>
                <a:lnTo>
                  <a:pt x="6820737" y="3985260"/>
                </a:lnTo>
                <a:lnTo>
                  <a:pt x="0" y="39852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5287023" y="283147"/>
            <a:ext cx="7713955" cy="158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92"/>
              </a:lnSpc>
            </a:pPr>
            <a:r>
              <a:rPr lang="en-US" sz="6092">
                <a:solidFill>
                  <a:srgbClr val="FDFBF2"/>
                </a:solidFill>
                <a:latin typeface="Russo One"/>
              </a:rPr>
              <a:t>Exploratory Data Analysis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66382" y="3484712"/>
            <a:ext cx="589269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Open Sauce Bold"/>
              </a:rPr>
              <a:t>DISTRIBUTION OF RATINGS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4364" y="4499651"/>
            <a:ext cx="7821790" cy="5113607"/>
            <a:chOff x="0" y="0"/>
            <a:chExt cx="2348643" cy="15354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48643" cy="1535459"/>
            </a:xfrm>
            <a:custGeom>
              <a:avLst/>
              <a:gdLst/>
              <a:ahLst/>
              <a:cxnLst/>
              <a:rect l="l" t="t" r="r" b="b"/>
              <a:pathLst>
                <a:path w="2348643" h="1535459">
                  <a:moveTo>
                    <a:pt x="50479" y="0"/>
                  </a:moveTo>
                  <a:lnTo>
                    <a:pt x="2298163" y="0"/>
                  </a:lnTo>
                  <a:cubicBezTo>
                    <a:pt x="2311551" y="0"/>
                    <a:pt x="2324391" y="5318"/>
                    <a:pt x="2333858" y="14785"/>
                  </a:cubicBezTo>
                  <a:cubicBezTo>
                    <a:pt x="2343324" y="24252"/>
                    <a:pt x="2348643" y="37091"/>
                    <a:pt x="2348643" y="50479"/>
                  </a:cubicBezTo>
                  <a:lnTo>
                    <a:pt x="2348643" y="1484980"/>
                  </a:lnTo>
                  <a:cubicBezTo>
                    <a:pt x="2348643" y="1498367"/>
                    <a:pt x="2343324" y="1511207"/>
                    <a:pt x="2333858" y="1520674"/>
                  </a:cubicBezTo>
                  <a:cubicBezTo>
                    <a:pt x="2324391" y="1530141"/>
                    <a:pt x="2311551" y="1535459"/>
                    <a:pt x="2298163" y="1535459"/>
                  </a:cubicBezTo>
                  <a:lnTo>
                    <a:pt x="50479" y="1535459"/>
                  </a:lnTo>
                  <a:cubicBezTo>
                    <a:pt x="37091" y="1535459"/>
                    <a:pt x="24252" y="1530141"/>
                    <a:pt x="14785" y="1520674"/>
                  </a:cubicBezTo>
                  <a:cubicBezTo>
                    <a:pt x="5318" y="1511207"/>
                    <a:pt x="0" y="1498367"/>
                    <a:pt x="0" y="1484980"/>
                  </a:cubicBezTo>
                  <a:lnTo>
                    <a:pt x="0" y="50479"/>
                  </a:lnTo>
                  <a:cubicBezTo>
                    <a:pt x="0" y="37091"/>
                    <a:pt x="5318" y="24252"/>
                    <a:pt x="14785" y="14785"/>
                  </a:cubicBezTo>
                  <a:cubicBezTo>
                    <a:pt x="24252" y="5318"/>
                    <a:pt x="37091" y="0"/>
                    <a:pt x="50479" y="0"/>
                  </a:cubicBezTo>
                  <a:close/>
                </a:path>
              </a:pathLst>
            </a:custGeom>
            <a:solidFill>
              <a:srgbClr val="FDFBF2">
                <a:alpha val="3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348643" cy="1544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21900" y="-406255"/>
            <a:ext cx="7252939" cy="2611386"/>
            <a:chOff x="0" y="0"/>
            <a:chExt cx="1910239" cy="6877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0239" cy="687772"/>
            </a:xfrm>
            <a:custGeom>
              <a:avLst/>
              <a:gdLst/>
              <a:ahLst/>
              <a:cxnLst/>
              <a:rect l="l" t="t" r="r" b="b"/>
              <a:pathLst>
                <a:path w="1910239" h="687772">
                  <a:moveTo>
                    <a:pt x="54438" y="0"/>
                  </a:moveTo>
                  <a:lnTo>
                    <a:pt x="1855801" y="0"/>
                  </a:lnTo>
                  <a:cubicBezTo>
                    <a:pt x="1885866" y="0"/>
                    <a:pt x="1910239" y="24373"/>
                    <a:pt x="1910239" y="54438"/>
                  </a:cubicBezTo>
                  <a:lnTo>
                    <a:pt x="1910239" y="633334"/>
                  </a:lnTo>
                  <a:cubicBezTo>
                    <a:pt x="1910239" y="647772"/>
                    <a:pt x="1904504" y="661619"/>
                    <a:pt x="1894294" y="671828"/>
                  </a:cubicBezTo>
                  <a:cubicBezTo>
                    <a:pt x="1884085" y="682037"/>
                    <a:pt x="1870239" y="687772"/>
                    <a:pt x="1855801" y="687772"/>
                  </a:cubicBezTo>
                  <a:lnTo>
                    <a:pt x="54438" y="687772"/>
                  </a:lnTo>
                  <a:cubicBezTo>
                    <a:pt x="24373" y="687772"/>
                    <a:pt x="0" y="663399"/>
                    <a:pt x="0" y="633334"/>
                  </a:cubicBezTo>
                  <a:lnTo>
                    <a:pt x="0" y="54438"/>
                  </a:lnTo>
                  <a:cubicBezTo>
                    <a:pt x="0" y="24373"/>
                    <a:pt x="24373" y="0"/>
                    <a:pt x="54438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910239" cy="697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26634" y="3399937"/>
            <a:ext cx="5015354" cy="876886"/>
            <a:chOff x="0" y="0"/>
            <a:chExt cx="1320916" cy="2309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20916" cy="230949"/>
            </a:xfrm>
            <a:custGeom>
              <a:avLst/>
              <a:gdLst/>
              <a:ahLst/>
              <a:cxnLst/>
              <a:rect l="l" t="t" r="r" b="b"/>
              <a:pathLst>
                <a:path w="1320916" h="230949">
                  <a:moveTo>
                    <a:pt x="78726" y="0"/>
                  </a:moveTo>
                  <a:lnTo>
                    <a:pt x="1242190" y="0"/>
                  </a:lnTo>
                  <a:cubicBezTo>
                    <a:pt x="1285669" y="0"/>
                    <a:pt x="1320916" y="35247"/>
                    <a:pt x="1320916" y="78726"/>
                  </a:cubicBezTo>
                  <a:lnTo>
                    <a:pt x="1320916" y="152224"/>
                  </a:lnTo>
                  <a:cubicBezTo>
                    <a:pt x="1320916" y="195703"/>
                    <a:pt x="1285669" y="230949"/>
                    <a:pt x="1242190" y="230949"/>
                  </a:cubicBezTo>
                  <a:lnTo>
                    <a:pt x="78726" y="230949"/>
                  </a:lnTo>
                  <a:cubicBezTo>
                    <a:pt x="35247" y="230949"/>
                    <a:pt x="0" y="195703"/>
                    <a:pt x="0" y="152224"/>
                  </a:cubicBezTo>
                  <a:lnTo>
                    <a:pt x="0" y="78726"/>
                  </a:lnTo>
                  <a:cubicBezTo>
                    <a:pt x="0" y="35247"/>
                    <a:pt x="35247" y="0"/>
                    <a:pt x="78726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1320916" cy="240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85954" y="4499651"/>
            <a:ext cx="7973346" cy="5113607"/>
            <a:chOff x="0" y="0"/>
            <a:chExt cx="2642908" cy="16949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42908" cy="1694997"/>
            </a:xfrm>
            <a:custGeom>
              <a:avLst/>
              <a:gdLst/>
              <a:ahLst/>
              <a:cxnLst/>
              <a:rect l="l" t="t" r="r" b="b"/>
              <a:pathLst>
                <a:path w="2642908" h="1694997">
                  <a:moveTo>
                    <a:pt x="49520" y="0"/>
                  </a:moveTo>
                  <a:lnTo>
                    <a:pt x="2593389" y="0"/>
                  </a:lnTo>
                  <a:cubicBezTo>
                    <a:pt x="2620738" y="0"/>
                    <a:pt x="2642908" y="22171"/>
                    <a:pt x="2642908" y="49520"/>
                  </a:cubicBezTo>
                  <a:lnTo>
                    <a:pt x="2642908" y="1645477"/>
                  </a:lnTo>
                  <a:cubicBezTo>
                    <a:pt x="2642908" y="1658610"/>
                    <a:pt x="2637691" y="1671206"/>
                    <a:pt x="2628404" y="1680493"/>
                  </a:cubicBezTo>
                  <a:cubicBezTo>
                    <a:pt x="2619117" y="1689779"/>
                    <a:pt x="2606522" y="1694997"/>
                    <a:pt x="2593389" y="1694997"/>
                  </a:cubicBezTo>
                  <a:lnTo>
                    <a:pt x="49520" y="1694997"/>
                  </a:lnTo>
                  <a:cubicBezTo>
                    <a:pt x="36386" y="1694997"/>
                    <a:pt x="23791" y="1689779"/>
                    <a:pt x="14504" y="1680493"/>
                  </a:cubicBezTo>
                  <a:cubicBezTo>
                    <a:pt x="5217" y="1671206"/>
                    <a:pt x="0" y="1658610"/>
                    <a:pt x="0" y="1645477"/>
                  </a:cubicBezTo>
                  <a:lnTo>
                    <a:pt x="0" y="49520"/>
                  </a:lnTo>
                  <a:cubicBezTo>
                    <a:pt x="0" y="36386"/>
                    <a:pt x="5217" y="23791"/>
                    <a:pt x="14504" y="14504"/>
                  </a:cubicBezTo>
                  <a:cubicBezTo>
                    <a:pt x="23791" y="5217"/>
                    <a:pt x="36386" y="0"/>
                    <a:pt x="49520" y="0"/>
                  </a:cubicBezTo>
                  <a:close/>
                </a:path>
              </a:pathLst>
            </a:custGeom>
            <a:solidFill>
              <a:srgbClr val="FDFBF2">
                <a:alpha val="3764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"/>
              <a:ext cx="2642908" cy="17045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19647" y="4839043"/>
            <a:ext cx="6751223" cy="4491020"/>
          </a:xfrm>
          <a:custGeom>
            <a:avLst/>
            <a:gdLst/>
            <a:ahLst/>
            <a:cxnLst/>
            <a:rect l="l" t="t" r="r" b="b"/>
            <a:pathLst>
              <a:path w="6751223" h="4491020">
                <a:moveTo>
                  <a:pt x="0" y="0"/>
                </a:moveTo>
                <a:lnTo>
                  <a:pt x="6751223" y="0"/>
                </a:lnTo>
                <a:lnTo>
                  <a:pt x="6751223" y="4491020"/>
                </a:lnTo>
                <a:lnTo>
                  <a:pt x="0" y="4491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1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663354" y="3399937"/>
            <a:ext cx="5015354" cy="876886"/>
            <a:chOff x="0" y="0"/>
            <a:chExt cx="1320916" cy="23094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20916" cy="230949"/>
            </a:xfrm>
            <a:custGeom>
              <a:avLst/>
              <a:gdLst/>
              <a:ahLst/>
              <a:cxnLst/>
              <a:rect l="l" t="t" r="r" b="b"/>
              <a:pathLst>
                <a:path w="1320916" h="230949">
                  <a:moveTo>
                    <a:pt x="78726" y="0"/>
                  </a:moveTo>
                  <a:lnTo>
                    <a:pt x="1242190" y="0"/>
                  </a:lnTo>
                  <a:cubicBezTo>
                    <a:pt x="1285669" y="0"/>
                    <a:pt x="1320916" y="35247"/>
                    <a:pt x="1320916" y="78726"/>
                  </a:cubicBezTo>
                  <a:lnTo>
                    <a:pt x="1320916" y="152224"/>
                  </a:lnTo>
                  <a:cubicBezTo>
                    <a:pt x="1320916" y="195703"/>
                    <a:pt x="1285669" y="230949"/>
                    <a:pt x="1242190" y="230949"/>
                  </a:cubicBezTo>
                  <a:lnTo>
                    <a:pt x="78726" y="230949"/>
                  </a:lnTo>
                  <a:cubicBezTo>
                    <a:pt x="35247" y="230949"/>
                    <a:pt x="0" y="195703"/>
                    <a:pt x="0" y="152224"/>
                  </a:cubicBezTo>
                  <a:lnTo>
                    <a:pt x="0" y="78726"/>
                  </a:lnTo>
                  <a:cubicBezTo>
                    <a:pt x="0" y="35247"/>
                    <a:pt x="35247" y="0"/>
                    <a:pt x="78726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320916" cy="240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9943572" y="4839043"/>
            <a:ext cx="6850890" cy="4434824"/>
          </a:xfrm>
          <a:custGeom>
            <a:avLst/>
            <a:gdLst/>
            <a:ahLst/>
            <a:cxnLst/>
            <a:rect l="l" t="t" r="r" b="b"/>
            <a:pathLst>
              <a:path w="6850890" h="4434824">
                <a:moveTo>
                  <a:pt x="0" y="0"/>
                </a:moveTo>
                <a:lnTo>
                  <a:pt x="6850890" y="0"/>
                </a:lnTo>
                <a:lnTo>
                  <a:pt x="6850890" y="4434824"/>
                </a:lnTo>
                <a:lnTo>
                  <a:pt x="0" y="4434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4032624" y="582740"/>
            <a:ext cx="10031492" cy="1052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2"/>
              </a:lnSpc>
            </a:pPr>
            <a:r>
              <a:rPr lang="en-US" sz="7922">
                <a:solidFill>
                  <a:srgbClr val="FDFBF2"/>
                </a:solidFill>
                <a:latin typeface="Russo One"/>
              </a:rPr>
              <a:t>Word Cloud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238696" y="3528450"/>
            <a:ext cx="1991231" cy="55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1"/>
              </a:lnSpc>
              <a:spcBef>
                <a:spcPct val="0"/>
              </a:spcBef>
            </a:pPr>
            <a:r>
              <a:rPr lang="en-US" sz="3222">
                <a:solidFill>
                  <a:srgbClr val="FFFFFF"/>
                </a:solidFill>
                <a:latin typeface="Open Sauce Bold"/>
              </a:rPr>
              <a:t>REVIEWS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277012" y="3528450"/>
            <a:ext cx="1991231" cy="553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11"/>
              </a:lnSpc>
              <a:spcBef>
                <a:spcPct val="0"/>
              </a:spcBef>
            </a:pPr>
            <a:r>
              <a:rPr lang="en-US" sz="3222">
                <a:solidFill>
                  <a:srgbClr val="FFFFFF"/>
                </a:solidFill>
                <a:latin typeface="Open Sauce Bold"/>
              </a:rPr>
              <a:t>DRUGS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-707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90460" y="-263232"/>
            <a:ext cx="9097236" cy="2734339"/>
            <a:chOff x="0" y="0"/>
            <a:chExt cx="2395980" cy="7201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95980" cy="720155"/>
            </a:xfrm>
            <a:custGeom>
              <a:avLst/>
              <a:gdLst/>
              <a:ahLst/>
              <a:cxnLst/>
              <a:rect l="l" t="t" r="r" b="b"/>
              <a:pathLst>
                <a:path w="2395980" h="720155">
                  <a:moveTo>
                    <a:pt x="43402" y="0"/>
                  </a:moveTo>
                  <a:lnTo>
                    <a:pt x="2352578" y="0"/>
                  </a:lnTo>
                  <a:cubicBezTo>
                    <a:pt x="2364089" y="0"/>
                    <a:pt x="2375128" y="4573"/>
                    <a:pt x="2383268" y="12712"/>
                  </a:cubicBezTo>
                  <a:cubicBezTo>
                    <a:pt x="2391407" y="20852"/>
                    <a:pt x="2395980" y="31891"/>
                    <a:pt x="2395980" y="43402"/>
                  </a:cubicBezTo>
                  <a:lnTo>
                    <a:pt x="2395980" y="676753"/>
                  </a:lnTo>
                  <a:cubicBezTo>
                    <a:pt x="2395980" y="688264"/>
                    <a:pt x="2391407" y="699303"/>
                    <a:pt x="2383268" y="707443"/>
                  </a:cubicBezTo>
                  <a:cubicBezTo>
                    <a:pt x="2375128" y="715582"/>
                    <a:pt x="2364089" y="720155"/>
                    <a:pt x="2352578" y="720155"/>
                  </a:cubicBezTo>
                  <a:lnTo>
                    <a:pt x="43402" y="720155"/>
                  </a:lnTo>
                  <a:cubicBezTo>
                    <a:pt x="31891" y="720155"/>
                    <a:pt x="20852" y="715582"/>
                    <a:pt x="12712" y="707443"/>
                  </a:cubicBezTo>
                  <a:cubicBezTo>
                    <a:pt x="4573" y="699303"/>
                    <a:pt x="0" y="688264"/>
                    <a:pt x="0" y="676753"/>
                  </a:cubicBezTo>
                  <a:lnTo>
                    <a:pt x="0" y="43402"/>
                  </a:lnTo>
                  <a:cubicBezTo>
                    <a:pt x="0" y="31891"/>
                    <a:pt x="4573" y="20852"/>
                    <a:pt x="12712" y="12712"/>
                  </a:cubicBezTo>
                  <a:cubicBezTo>
                    <a:pt x="20852" y="4573"/>
                    <a:pt x="31891" y="0"/>
                    <a:pt x="43402" y="0"/>
                  </a:cubicBezTo>
                  <a:close/>
                </a:path>
              </a:pathLst>
            </a:custGeom>
            <a:solidFill>
              <a:srgbClr val="6DA7CC">
                <a:alpha val="3764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2395980" cy="7296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54165" y="3020104"/>
            <a:ext cx="711904" cy="638044"/>
          </a:xfrm>
          <a:custGeom>
            <a:avLst/>
            <a:gdLst/>
            <a:ahLst/>
            <a:cxnLst/>
            <a:rect l="l" t="t" r="r" b="b"/>
            <a:pathLst>
              <a:path w="711904" h="638044">
                <a:moveTo>
                  <a:pt x="0" y="0"/>
                </a:moveTo>
                <a:lnTo>
                  <a:pt x="711904" y="0"/>
                </a:lnTo>
                <a:lnTo>
                  <a:pt x="711904" y="638044"/>
                </a:lnTo>
                <a:lnTo>
                  <a:pt x="0" y="63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87392" y="8651723"/>
            <a:ext cx="711904" cy="638044"/>
          </a:xfrm>
          <a:custGeom>
            <a:avLst/>
            <a:gdLst/>
            <a:ahLst/>
            <a:cxnLst/>
            <a:rect l="l" t="t" r="r" b="b"/>
            <a:pathLst>
              <a:path w="711904" h="638044">
                <a:moveTo>
                  <a:pt x="0" y="0"/>
                </a:moveTo>
                <a:lnTo>
                  <a:pt x="711903" y="0"/>
                </a:lnTo>
                <a:lnTo>
                  <a:pt x="711903" y="638044"/>
                </a:lnTo>
                <a:lnTo>
                  <a:pt x="0" y="63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454165" y="5889208"/>
            <a:ext cx="711904" cy="638044"/>
          </a:xfrm>
          <a:custGeom>
            <a:avLst/>
            <a:gdLst/>
            <a:ahLst/>
            <a:cxnLst/>
            <a:rect l="l" t="t" r="r" b="b"/>
            <a:pathLst>
              <a:path w="711904" h="638044">
                <a:moveTo>
                  <a:pt x="0" y="0"/>
                </a:moveTo>
                <a:lnTo>
                  <a:pt x="711904" y="0"/>
                </a:lnTo>
                <a:lnTo>
                  <a:pt x="711904" y="638044"/>
                </a:lnTo>
                <a:lnTo>
                  <a:pt x="0" y="638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83428" y="7225766"/>
            <a:ext cx="711904" cy="638044"/>
          </a:xfrm>
          <a:custGeom>
            <a:avLst/>
            <a:gdLst/>
            <a:ahLst/>
            <a:cxnLst/>
            <a:rect l="l" t="t" r="r" b="b"/>
            <a:pathLst>
              <a:path w="711904" h="638044">
                <a:moveTo>
                  <a:pt x="0" y="0"/>
                </a:moveTo>
                <a:lnTo>
                  <a:pt x="711903" y="0"/>
                </a:lnTo>
                <a:lnTo>
                  <a:pt x="711903" y="638043"/>
                </a:lnTo>
                <a:lnTo>
                  <a:pt x="0" y="63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83428" y="4372773"/>
            <a:ext cx="711904" cy="638044"/>
          </a:xfrm>
          <a:custGeom>
            <a:avLst/>
            <a:gdLst/>
            <a:ahLst/>
            <a:cxnLst/>
            <a:rect l="l" t="t" r="r" b="b"/>
            <a:pathLst>
              <a:path w="711904" h="638044">
                <a:moveTo>
                  <a:pt x="0" y="0"/>
                </a:moveTo>
                <a:lnTo>
                  <a:pt x="711903" y="0"/>
                </a:lnTo>
                <a:lnTo>
                  <a:pt x="711903" y="638043"/>
                </a:lnTo>
                <a:lnTo>
                  <a:pt x="0" y="638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672673" y="2833993"/>
            <a:ext cx="7754836" cy="6603997"/>
            <a:chOff x="0" y="0"/>
            <a:chExt cx="2042426" cy="17393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42426" cy="1739324"/>
            </a:xfrm>
            <a:custGeom>
              <a:avLst/>
              <a:gdLst/>
              <a:ahLst/>
              <a:cxnLst/>
              <a:rect l="l" t="t" r="r" b="b"/>
              <a:pathLst>
                <a:path w="2042426" h="1739324">
                  <a:moveTo>
                    <a:pt x="50915" y="0"/>
                  </a:moveTo>
                  <a:lnTo>
                    <a:pt x="1991511" y="0"/>
                  </a:lnTo>
                  <a:cubicBezTo>
                    <a:pt x="2005014" y="0"/>
                    <a:pt x="2017965" y="5364"/>
                    <a:pt x="2027513" y="14913"/>
                  </a:cubicBezTo>
                  <a:cubicBezTo>
                    <a:pt x="2037062" y="24461"/>
                    <a:pt x="2042426" y="37412"/>
                    <a:pt x="2042426" y="50915"/>
                  </a:cubicBezTo>
                  <a:lnTo>
                    <a:pt x="2042426" y="1688409"/>
                  </a:lnTo>
                  <a:cubicBezTo>
                    <a:pt x="2042426" y="1701913"/>
                    <a:pt x="2037062" y="1714863"/>
                    <a:pt x="2027513" y="1724412"/>
                  </a:cubicBezTo>
                  <a:cubicBezTo>
                    <a:pt x="2017965" y="1733960"/>
                    <a:pt x="2005014" y="1739324"/>
                    <a:pt x="1991511" y="1739324"/>
                  </a:cubicBezTo>
                  <a:lnTo>
                    <a:pt x="50915" y="1739324"/>
                  </a:lnTo>
                  <a:cubicBezTo>
                    <a:pt x="37412" y="1739324"/>
                    <a:pt x="24461" y="1733960"/>
                    <a:pt x="14913" y="1724412"/>
                  </a:cubicBezTo>
                  <a:cubicBezTo>
                    <a:pt x="5364" y="1714863"/>
                    <a:pt x="0" y="1701913"/>
                    <a:pt x="0" y="1688409"/>
                  </a:cubicBezTo>
                  <a:lnTo>
                    <a:pt x="0" y="50915"/>
                  </a:lnTo>
                  <a:cubicBezTo>
                    <a:pt x="0" y="37412"/>
                    <a:pt x="5364" y="24461"/>
                    <a:pt x="14913" y="14913"/>
                  </a:cubicBezTo>
                  <a:cubicBezTo>
                    <a:pt x="24461" y="5364"/>
                    <a:pt x="37412" y="0"/>
                    <a:pt x="50915" y="0"/>
                  </a:cubicBezTo>
                  <a:close/>
                </a:path>
              </a:pathLst>
            </a:custGeom>
            <a:solidFill>
              <a:srgbClr val="000000">
                <a:alpha val="6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2042426" cy="1748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9815548" y="2919046"/>
            <a:ext cx="7398027" cy="6094125"/>
          </a:xfrm>
          <a:custGeom>
            <a:avLst/>
            <a:gdLst/>
            <a:ahLst/>
            <a:cxnLst/>
            <a:rect l="l" t="t" r="r" b="b"/>
            <a:pathLst>
              <a:path w="7398027" h="6094125">
                <a:moveTo>
                  <a:pt x="0" y="0"/>
                </a:moveTo>
                <a:lnTo>
                  <a:pt x="7398026" y="0"/>
                </a:lnTo>
                <a:lnTo>
                  <a:pt x="7398026" y="6094124"/>
                </a:lnTo>
                <a:lnTo>
                  <a:pt x="0" y="60941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005301" y="152400"/>
            <a:ext cx="10031492" cy="205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22"/>
              </a:lnSpc>
            </a:pPr>
            <a:r>
              <a:rPr lang="en-US" sz="7922">
                <a:solidFill>
                  <a:srgbClr val="FDFBF2"/>
                </a:solidFill>
                <a:latin typeface="Russo One"/>
              </a:rPr>
              <a:t>Data Preprocessing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52363" y="2919046"/>
            <a:ext cx="3945498" cy="1081302"/>
            <a:chOff x="0" y="0"/>
            <a:chExt cx="1039144" cy="2847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39144" cy="284787"/>
            </a:xfrm>
            <a:custGeom>
              <a:avLst/>
              <a:gdLst/>
              <a:ahLst/>
              <a:cxnLst/>
              <a:rect l="l" t="t" r="r" b="b"/>
              <a:pathLst>
                <a:path w="1039144" h="284787">
                  <a:moveTo>
                    <a:pt x="100073" y="0"/>
                  </a:moveTo>
                  <a:lnTo>
                    <a:pt x="939071" y="0"/>
                  </a:lnTo>
                  <a:cubicBezTo>
                    <a:pt x="965612" y="0"/>
                    <a:pt x="991066" y="10543"/>
                    <a:pt x="1009833" y="29311"/>
                  </a:cubicBezTo>
                  <a:cubicBezTo>
                    <a:pt x="1028600" y="48078"/>
                    <a:pt x="1039144" y="73532"/>
                    <a:pt x="1039144" y="100073"/>
                  </a:cubicBezTo>
                  <a:lnTo>
                    <a:pt x="1039144" y="184714"/>
                  </a:lnTo>
                  <a:cubicBezTo>
                    <a:pt x="1039144" y="211255"/>
                    <a:pt x="1028600" y="236709"/>
                    <a:pt x="1009833" y="255477"/>
                  </a:cubicBezTo>
                  <a:cubicBezTo>
                    <a:pt x="991066" y="274244"/>
                    <a:pt x="965612" y="284787"/>
                    <a:pt x="939071" y="284787"/>
                  </a:cubicBezTo>
                  <a:lnTo>
                    <a:pt x="100073" y="284787"/>
                  </a:lnTo>
                  <a:cubicBezTo>
                    <a:pt x="44804" y="284787"/>
                    <a:pt x="0" y="239983"/>
                    <a:pt x="0" y="184714"/>
                  </a:cubicBezTo>
                  <a:lnTo>
                    <a:pt x="0" y="100073"/>
                  </a:lnTo>
                  <a:cubicBezTo>
                    <a:pt x="0" y="44804"/>
                    <a:pt x="44804" y="0"/>
                    <a:pt x="100073" y="0"/>
                  </a:cubicBezTo>
                  <a:close/>
                </a:path>
              </a:pathLst>
            </a:custGeom>
            <a:solidFill>
              <a:srgbClr val="6DA7CC">
                <a:alpha val="95686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039144" cy="29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52319" y="3168202"/>
            <a:ext cx="7491085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Open Sauce Bold"/>
              </a:rPr>
              <a:t>REMOVED NULL VALUES​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21137" y="4229142"/>
            <a:ext cx="7773010" cy="1400948"/>
            <a:chOff x="0" y="0"/>
            <a:chExt cx="2047212" cy="3689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47212" cy="368974"/>
            </a:xfrm>
            <a:custGeom>
              <a:avLst/>
              <a:gdLst/>
              <a:ahLst/>
              <a:cxnLst/>
              <a:rect l="l" t="t" r="r" b="b"/>
              <a:pathLst>
                <a:path w="2047212" h="368974">
                  <a:moveTo>
                    <a:pt x="50796" y="0"/>
                  </a:moveTo>
                  <a:lnTo>
                    <a:pt x="1996417" y="0"/>
                  </a:lnTo>
                  <a:cubicBezTo>
                    <a:pt x="2009888" y="0"/>
                    <a:pt x="2022809" y="5352"/>
                    <a:pt x="2032335" y="14878"/>
                  </a:cubicBezTo>
                  <a:cubicBezTo>
                    <a:pt x="2041861" y="24404"/>
                    <a:pt x="2047212" y="37324"/>
                    <a:pt x="2047212" y="50796"/>
                  </a:cubicBezTo>
                  <a:lnTo>
                    <a:pt x="2047212" y="318178"/>
                  </a:lnTo>
                  <a:cubicBezTo>
                    <a:pt x="2047212" y="331650"/>
                    <a:pt x="2041861" y="344570"/>
                    <a:pt x="2032335" y="354096"/>
                  </a:cubicBezTo>
                  <a:cubicBezTo>
                    <a:pt x="2022809" y="363622"/>
                    <a:pt x="2009888" y="368974"/>
                    <a:pt x="1996417" y="368974"/>
                  </a:cubicBezTo>
                  <a:lnTo>
                    <a:pt x="50796" y="368974"/>
                  </a:lnTo>
                  <a:cubicBezTo>
                    <a:pt x="37324" y="368974"/>
                    <a:pt x="24404" y="363622"/>
                    <a:pt x="14878" y="354096"/>
                  </a:cubicBezTo>
                  <a:cubicBezTo>
                    <a:pt x="5352" y="344570"/>
                    <a:pt x="0" y="331650"/>
                    <a:pt x="0" y="318178"/>
                  </a:cubicBezTo>
                  <a:lnTo>
                    <a:pt x="0" y="50796"/>
                  </a:lnTo>
                  <a:cubicBezTo>
                    <a:pt x="0" y="37324"/>
                    <a:pt x="5352" y="24404"/>
                    <a:pt x="14878" y="14878"/>
                  </a:cubicBezTo>
                  <a:cubicBezTo>
                    <a:pt x="24404" y="5352"/>
                    <a:pt x="37324" y="0"/>
                    <a:pt x="50796" y="0"/>
                  </a:cubicBezTo>
                  <a:close/>
                </a:path>
              </a:pathLst>
            </a:custGeom>
            <a:solidFill>
              <a:srgbClr val="6DA7CC">
                <a:alpha val="95686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2047212" cy="3784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488338" y="4307844"/>
            <a:ext cx="7914590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Open Sauce Bold"/>
              </a:rPr>
              <a:t>DATA CLEANING - REMOVED SPECIAL CHARACTERS, STOP WORDS, JUNK CHARACTERS AND REPEATING PATTERNS​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95171" y="5819227"/>
            <a:ext cx="6516155" cy="1081302"/>
            <a:chOff x="0" y="0"/>
            <a:chExt cx="1716189" cy="28478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716189" cy="284787"/>
            </a:xfrm>
            <a:custGeom>
              <a:avLst/>
              <a:gdLst/>
              <a:ahLst/>
              <a:cxnLst/>
              <a:rect l="l" t="t" r="r" b="b"/>
              <a:pathLst>
                <a:path w="1716189" h="284787">
                  <a:moveTo>
                    <a:pt x="60594" y="0"/>
                  </a:moveTo>
                  <a:lnTo>
                    <a:pt x="1655595" y="0"/>
                  </a:lnTo>
                  <a:cubicBezTo>
                    <a:pt x="1671666" y="0"/>
                    <a:pt x="1687078" y="6384"/>
                    <a:pt x="1698441" y="17747"/>
                  </a:cubicBezTo>
                  <a:cubicBezTo>
                    <a:pt x="1709805" y="29111"/>
                    <a:pt x="1716189" y="44523"/>
                    <a:pt x="1716189" y="60594"/>
                  </a:cubicBezTo>
                  <a:lnTo>
                    <a:pt x="1716189" y="224194"/>
                  </a:lnTo>
                  <a:cubicBezTo>
                    <a:pt x="1716189" y="240264"/>
                    <a:pt x="1709805" y="255676"/>
                    <a:pt x="1698441" y="267040"/>
                  </a:cubicBezTo>
                  <a:cubicBezTo>
                    <a:pt x="1687078" y="278403"/>
                    <a:pt x="1671666" y="284787"/>
                    <a:pt x="1655595" y="284787"/>
                  </a:cubicBezTo>
                  <a:lnTo>
                    <a:pt x="60594" y="284787"/>
                  </a:lnTo>
                  <a:cubicBezTo>
                    <a:pt x="27129" y="284787"/>
                    <a:pt x="0" y="257659"/>
                    <a:pt x="0" y="224194"/>
                  </a:cubicBezTo>
                  <a:lnTo>
                    <a:pt x="0" y="60594"/>
                  </a:lnTo>
                  <a:cubicBezTo>
                    <a:pt x="0" y="44523"/>
                    <a:pt x="6384" y="29111"/>
                    <a:pt x="17747" y="17747"/>
                  </a:cubicBezTo>
                  <a:cubicBezTo>
                    <a:pt x="29111" y="6384"/>
                    <a:pt x="44523" y="0"/>
                    <a:pt x="60594" y="0"/>
                  </a:cubicBezTo>
                  <a:close/>
                </a:path>
              </a:pathLst>
            </a:custGeom>
            <a:solidFill>
              <a:srgbClr val="6DA7CC">
                <a:alpha val="95686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1716189" cy="29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93401" y="5881911"/>
            <a:ext cx="6302538" cy="11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uce Bold"/>
              </a:rPr>
              <a:t>FILTERED FOR TOP 10 CONDITIONS (&gt; 4000 REVIEWS)​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endParaRPr lang="en-US" sz="2200">
              <a:solidFill>
                <a:srgbClr val="FFFFFF"/>
              </a:solidFill>
              <a:latin typeface="Open Sauce Bold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1346791" y="8496999"/>
            <a:ext cx="6705114" cy="1040318"/>
            <a:chOff x="0" y="0"/>
            <a:chExt cx="1765956" cy="27399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65956" cy="273993"/>
            </a:xfrm>
            <a:custGeom>
              <a:avLst/>
              <a:gdLst/>
              <a:ahLst/>
              <a:cxnLst/>
              <a:rect l="l" t="t" r="r" b="b"/>
              <a:pathLst>
                <a:path w="1765956" h="273993">
                  <a:moveTo>
                    <a:pt x="58886" y="0"/>
                  </a:moveTo>
                  <a:lnTo>
                    <a:pt x="1707070" y="0"/>
                  </a:lnTo>
                  <a:cubicBezTo>
                    <a:pt x="1739591" y="0"/>
                    <a:pt x="1765956" y="26364"/>
                    <a:pt x="1765956" y="58886"/>
                  </a:cubicBezTo>
                  <a:lnTo>
                    <a:pt x="1765956" y="215107"/>
                  </a:lnTo>
                  <a:cubicBezTo>
                    <a:pt x="1765956" y="230725"/>
                    <a:pt x="1759752" y="245702"/>
                    <a:pt x="1748708" y="256746"/>
                  </a:cubicBezTo>
                  <a:cubicBezTo>
                    <a:pt x="1737665" y="267789"/>
                    <a:pt x="1722687" y="273993"/>
                    <a:pt x="1707070" y="273993"/>
                  </a:cubicBezTo>
                  <a:lnTo>
                    <a:pt x="58886" y="273993"/>
                  </a:lnTo>
                  <a:cubicBezTo>
                    <a:pt x="43269" y="273993"/>
                    <a:pt x="28291" y="267789"/>
                    <a:pt x="17247" y="256746"/>
                  </a:cubicBezTo>
                  <a:cubicBezTo>
                    <a:pt x="6204" y="245702"/>
                    <a:pt x="0" y="230725"/>
                    <a:pt x="0" y="215107"/>
                  </a:cubicBezTo>
                  <a:lnTo>
                    <a:pt x="0" y="58886"/>
                  </a:lnTo>
                  <a:cubicBezTo>
                    <a:pt x="0" y="43269"/>
                    <a:pt x="6204" y="28291"/>
                    <a:pt x="17247" y="17247"/>
                  </a:cubicBezTo>
                  <a:cubicBezTo>
                    <a:pt x="28291" y="6204"/>
                    <a:pt x="43269" y="0"/>
                    <a:pt x="58886" y="0"/>
                  </a:cubicBezTo>
                  <a:close/>
                </a:path>
              </a:pathLst>
            </a:custGeom>
            <a:solidFill>
              <a:srgbClr val="6DA7CC">
                <a:alpha val="95686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1765956" cy="283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549343" y="8798261"/>
            <a:ext cx="6753366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Open Sauce Bold"/>
              </a:rPr>
              <a:t>CATEGORICAL VARIABLES(LABEL ENCODING)​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23224" y="7153974"/>
            <a:ext cx="4423650" cy="1040318"/>
            <a:chOff x="0" y="0"/>
            <a:chExt cx="1165076" cy="2739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65076" cy="273993"/>
            </a:xfrm>
            <a:custGeom>
              <a:avLst/>
              <a:gdLst/>
              <a:ahLst/>
              <a:cxnLst/>
              <a:rect l="l" t="t" r="r" b="b"/>
              <a:pathLst>
                <a:path w="1165076" h="273993">
                  <a:moveTo>
                    <a:pt x="89256" y="0"/>
                  </a:moveTo>
                  <a:lnTo>
                    <a:pt x="1075820" y="0"/>
                  </a:lnTo>
                  <a:cubicBezTo>
                    <a:pt x="1125115" y="0"/>
                    <a:pt x="1165076" y="39961"/>
                    <a:pt x="1165076" y="89256"/>
                  </a:cubicBezTo>
                  <a:lnTo>
                    <a:pt x="1165076" y="184737"/>
                  </a:lnTo>
                  <a:cubicBezTo>
                    <a:pt x="1165076" y="234032"/>
                    <a:pt x="1125115" y="273993"/>
                    <a:pt x="1075820" y="273993"/>
                  </a:cubicBezTo>
                  <a:lnTo>
                    <a:pt x="89256" y="273993"/>
                  </a:lnTo>
                  <a:cubicBezTo>
                    <a:pt x="39961" y="273993"/>
                    <a:pt x="0" y="234032"/>
                    <a:pt x="0" y="184737"/>
                  </a:cubicBezTo>
                  <a:lnTo>
                    <a:pt x="0" y="89256"/>
                  </a:lnTo>
                  <a:cubicBezTo>
                    <a:pt x="0" y="39961"/>
                    <a:pt x="39961" y="0"/>
                    <a:pt x="89256" y="0"/>
                  </a:cubicBezTo>
                  <a:close/>
                </a:path>
              </a:pathLst>
            </a:custGeom>
            <a:solidFill>
              <a:srgbClr val="6DA7CC">
                <a:alpha val="95686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1165076" cy="283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556137" y="7407534"/>
            <a:ext cx="7422777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Open Sauce Bold"/>
              </a:rPr>
              <a:t>REVIEWS TOKENIZATION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E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6601" y="-1654617"/>
            <a:ext cx="11752802" cy="12411148"/>
            <a:chOff x="0" y="0"/>
            <a:chExt cx="5960491" cy="6294374"/>
          </a:xfrm>
        </p:grpSpPr>
        <p:sp>
          <p:nvSpPr>
            <p:cNvPr id="3" name="Freeform 3"/>
            <p:cNvSpPr/>
            <p:nvPr/>
          </p:nvSpPr>
          <p:spPr>
            <a:xfrm>
              <a:off x="0" y="-27686"/>
              <a:ext cx="5998083" cy="6322060"/>
            </a:xfrm>
            <a:custGeom>
              <a:avLst/>
              <a:gdLst/>
              <a:ahLst/>
              <a:cxnLst/>
              <a:rect l="l" t="t" r="r" b="b"/>
              <a:pathLst>
                <a:path w="5998083" h="6322060">
                  <a:moveTo>
                    <a:pt x="4226814" y="1147191"/>
                  </a:moveTo>
                  <a:cubicBezTo>
                    <a:pt x="4173601" y="995553"/>
                    <a:pt x="4001770" y="843534"/>
                    <a:pt x="3844798" y="809371"/>
                  </a:cubicBezTo>
                  <a:lnTo>
                    <a:pt x="285369" y="34163"/>
                  </a:lnTo>
                  <a:cubicBezTo>
                    <a:pt x="128397" y="0"/>
                    <a:pt x="0" y="103505"/>
                    <a:pt x="0" y="264160"/>
                  </a:cubicBezTo>
                  <a:lnTo>
                    <a:pt x="0" y="6029960"/>
                  </a:lnTo>
                  <a:cubicBezTo>
                    <a:pt x="0" y="6190615"/>
                    <a:pt x="131445" y="6322060"/>
                    <a:pt x="292100" y="6322060"/>
                  </a:cubicBezTo>
                  <a:lnTo>
                    <a:pt x="5749544" y="6322060"/>
                  </a:lnTo>
                  <a:cubicBezTo>
                    <a:pt x="5910199" y="6322060"/>
                    <a:pt x="5998083" y="6197981"/>
                    <a:pt x="5944997" y="6046470"/>
                  </a:cubicBezTo>
                  <a:lnTo>
                    <a:pt x="4226814" y="1147191"/>
                  </a:lnTo>
                  <a:close/>
                </a:path>
              </a:pathLst>
            </a:custGeom>
            <a:solidFill>
              <a:srgbClr val="345E7D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696710" y="4195758"/>
            <a:ext cx="8302248" cy="5410998"/>
          </a:xfrm>
          <a:custGeom>
            <a:avLst/>
            <a:gdLst/>
            <a:ahLst/>
            <a:cxnLst/>
            <a:rect l="l" t="t" r="r" b="b"/>
            <a:pathLst>
              <a:path w="8302248" h="5410998">
                <a:moveTo>
                  <a:pt x="0" y="0"/>
                </a:moveTo>
                <a:lnTo>
                  <a:pt x="8302247" y="0"/>
                </a:lnTo>
                <a:lnTo>
                  <a:pt x="8302247" y="5410998"/>
                </a:lnTo>
                <a:lnTo>
                  <a:pt x="0" y="5410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242876" y="-118998"/>
            <a:ext cx="10913849" cy="1371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534"/>
              </a:lnSpc>
            </a:pPr>
            <a:r>
              <a:rPr lang="en-US" sz="7300">
                <a:solidFill>
                  <a:srgbClr val="FDFBF2"/>
                </a:solidFill>
                <a:latin typeface="Russo One"/>
              </a:rPr>
              <a:t>SENTIMENT ANALYSIS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786389" y="2640626"/>
            <a:ext cx="4122890" cy="1157220"/>
            <a:chOff x="0" y="0"/>
            <a:chExt cx="1085864" cy="3047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85864" cy="304782"/>
            </a:xfrm>
            <a:custGeom>
              <a:avLst/>
              <a:gdLst/>
              <a:ahLst/>
              <a:cxnLst/>
              <a:rect l="l" t="t" r="r" b="b"/>
              <a:pathLst>
                <a:path w="1085864" h="304782">
                  <a:moveTo>
                    <a:pt x="95767" y="0"/>
                  </a:moveTo>
                  <a:lnTo>
                    <a:pt x="990097" y="0"/>
                  </a:lnTo>
                  <a:cubicBezTo>
                    <a:pt x="1042988" y="0"/>
                    <a:pt x="1085864" y="42876"/>
                    <a:pt x="1085864" y="95767"/>
                  </a:cubicBezTo>
                  <a:lnTo>
                    <a:pt x="1085864" y="209015"/>
                  </a:lnTo>
                  <a:cubicBezTo>
                    <a:pt x="1085864" y="261906"/>
                    <a:pt x="1042988" y="304782"/>
                    <a:pt x="990097" y="304782"/>
                  </a:cubicBezTo>
                  <a:lnTo>
                    <a:pt x="95767" y="304782"/>
                  </a:lnTo>
                  <a:cubicBezTo>
                    <a:pt x="42876" y="304782"/>
                    <a:pt x="0" y="261906"/>
                    <a:pt x="0" y="209015"/>
                  </a:cubicBezTo>
                  <a:lnTo>
                    <a:pt x="0" y="95767"/>
                  </a:lnTo>
                  <a:cubicBezTo>
                    <a:pt x="0" y="42876"/>
                    <a:pt x="42876" y="0"/>
                    <a:pt x="95767" y="0"/>
                  </a:cubicBezTo>
                  <a:close/>
                </a:path>
              </a:pathLst>
            </a:custGeom>
            <a:solidFill>
              <a:srgbClr val="FDFBF2">
                <a:alpha val="9568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085864" cy="314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956720" y="2978062"/>
            <a:ext cx="39525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LIBRARY – TEXTBLOB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128813" y="1337684"/>
            <a:ext cx="4297800" cy="1081302"/>
            <a:chOff x="0" y="0"/>
            <a:chExt cx="1131931" cy="28478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31931" cy="284787"/>
            </a:xfrm>
            <a:custGeom>
              <a:avLst/>
              <a:gdLst/>
              <a:ahLst/>
              <a:cxnLst/>
              <a:rect l="l" t="t" r="r" b="b"/>
              <a:pathLst>
                <a:path w="1131931" h="284787">
                  <a:moveTo>
                    <a:pt x="91870" y="0"/>
                  </a:moveTo>
                  <a:lnTo>
                    <a:pt x="1040061" y="0"/>
                  </a:lnTo>
                  <a:cubicBezTo>
                    <a:pt x="1090799" y="0"/>
                    <a:pt x="1131931" y="41132"/>
                    <a:pt x="1131931" y="91870"/>
                  </a:cubicBezTo>
                  <a:lnTo>
                    <a:pt x="1131931" y="192918"/>
                  </a:lnTo>
                  <a:cubicBezTo>
                    <a:pt x="1131931" y="217283"/>
                    <a:pt x="1122252" y="240650"/>
                    <a:pt x="1105023" y="257879"/>
                  </a:cubicBezTo>
                  <a:cubicBezTo>
                    <a:pt x="1087794" y="275108"/>
                    <a:pt x="1064426" y="284787"/>
                    <a:pt x="1040061" y="284787"/>
                  </a:cubicBezTo>
                  <a:lnTo>
                    <a:pt x="91870" y="284787"/>
                  </a:lnTo>
                  <a:cubicBezTo>
                    <a:pt x="41132" y="284787"/>
                    <a:pt x="0" y="243656"/>
                    <a:pt x="0" y="192918"/>
                  </a:cubicBezTo>
                  <a:lnTo>
                    <a:pt x="0" y="91870"/>
                  </a:lnTo>
                  <a:cubicBezTo>
                    <a:pt x="0" y="41132"/>
                    <a:pt x="41132" y="0"/>
                    <a:pt x="91870" y="0"/>
                  </a:cubicBezTo>
                  <a:close/>
                </a:path>
              </a:pathLst>
            </a:custGeom>
            <a:solidFill>
              <a:srgbClr val="FDFBF2">
                <a:alpha val="9568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131931" cy="294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293340" y="7057641"/>
            <a:ext cx="6908209" cy="192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endParaRPr/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uce Bold"/>
              </a:rPr>
              <a:t>"one of the worst medication ever causes nightmare and makes u depressed and panicky"</a:t>
            </a:r>
          </a:p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endParaRPr lang="en-US" sz="2200">
              <a:solidFill>
                <a:srgbClr val="FFFFFF"/>
              </a:solidFill>
              <a:latin typeface="Open Sau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00181" y="3016162"/>
            <a:ext cx="8187819" cy="153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Open Sauce Bold"/>
              </a:rPr>
              <a:t>"I HAVE TAKEN A LOT OF DEPRESSION MEDICINES OVER THE YEAR;S BUT THIS ONE HAS WORKED THE BEST FOR ME. I TAKE 250MG A DAY AND THE SIDE EFFECTS HAVE BEEN VERY MINIMUM."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28147" y="1599570"/>
            <a:ext cx="4444371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+1 SENTIMENT SCORE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388888" y="5505268"/>
            <a:ext cx="4122890" cy="1157220"/>
            <a:chOff x="0" y="0"/>
            <a:chExt cx="1085864" cy="3047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85864" cy="304782"/>
            </a:xfrm>
            <a:custGeom>
              <a:avLst/>
              <a:gdLst/>
              <a:ahLst/>
              <a:cxnLst/>
              <a:rect l="l" t="t" r="r" b="b"/>
              <a:pathLst>
                <a:path w="1085864" h="304782">
                  <a:moveTo>
                    <a:pt x="95767" y="0"/>
                  </a:moveTo>
                  <a:lnTo>
                    <a:pt x="990097" y="0"/>
                  </a:lnTo>
                  <a:cubicBezTo>
                    <a:pt x="1042988" y="0"/>
                    <a:pt x="1085864" y="42876"/>
                    <a:pt x="1085864" y="95767"/>
                  </a:cubicBezTo>
                  <a:lnTo>
                    <a:pt x="1085864" y="209015"/>
                  </a:lnTo>
                  <a:cubicBezTo>
                    <a:pt x="1085864" y="261906"/>
                    <a:pt x="1042988" y="304782"/>
                    <a:pt x="990097" y="304782"/>
                  </a:cubicBezTo>
                  <a:lnTo>
                    <a:pt x="95767" y="304782"/>
                  </a:lnTo>
                  <a:cubicBezTo>
                    <a:pt x="42876" y="304782"/>
                    <a:pt x="0" y="261906"/>
                    <a:pt x="0" y="209015"/>
                  </a:cubicBezTo>
                  <a:lnTo>
                    <a:pt x="0" y="95767"/>
                  </a:lnTo>
                  <a:cubicBezTo>
                    <a:pt x="0" y="42876"/>
                    <a:pt x="42876" y="0"/>
                    <a:pt x="95767" y="0"/>
                  </a:cubicBezTo>
                  <a:close/>
                </a:path>
              </a:pathLst>
            </a:custGeom>
            <a:solidFill>
              <a:srgbClr val="FDFBF2">
                <a:alpha val="95686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085864" cy="314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44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2474054" y="5805113"/>
            <a:ext cx="3952559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uce Bold"/>
              </a:rPr>
              <a:t>-1 SENTIMENT SCORE</a:t>
            </a:r>
          </a:p>
        </p:txBody>
      </p:sp>
    </p:spTree>
    <p:extLst>
      <p:ext uri="{BB962C8B-B14F-4D97-AF65-F5344CB8AC3E}">
        <p14:creationId xmlns:p14="http://schemas.microsoft.com/office/powerpoint/2010/main" val="350059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</dc:title>
  <cp:revision>1</cp:revision>
  <dcterms:created xsi:type="dcterms:W3CDTF">2006-08-16T00:00:00Z</dcterms:created>
  <dcterms:modified xsi:type="dcterms:W3CDTF">2023-12-07T13:53:15Z</dcterms:modified>
  <dc:identifier>DAFxKvT6AKA</dc:identifier>
</cp:coreProperties>
</file>